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7.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0.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1.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12.xml" ContentType="application/vnd.openxmlformats-officedocument.theme+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1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1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 id="2147483703" r:id="rId6"/>
    <p:sldMasterId id="2147483717" r:id="rId7"/>
    <p:sldMasterId id="2147483756" r:id="rId8"/>
    <p:sldMasterId id="2147483796" r:id="rId9"/>
    <p:sldMasterId id="2147483821" r:id="rId10"/>
    <p:sldMasterId id="2147483864" r:id="rId11"/>
    <p:sldMasterId id="2147483893" r:id="rId12"/>
    <p:sldMasterId id="2147483933" r:id="rId13"/>
    <p:sldMasterId id="2147483955" r:id="rId14"/>
    <p:sldMasterId id="2147483970" r:id="rId15"/>
    <p:sldMasterId id="2147483998" r:id="rId16"/>
    <p:sldMasterId id="2147484932" r:id="rId17"/>
  </p:sldMasterIdLst>
  <p:notesMasterIdLst>
    <p:notesMasterId r:id="rId36"/>
  </p:notesMasterIdLst>
  <p:sldIdLst>
    <p:sldId id="284" r:id="rId18"/>
    <p:sldId id="2076136683" r:id="rId19"/>
    <p:sldId id="2076138401" r:id="rId20"/>
    <p:sldId id="2076138388" r:id="rId21"/>
    <p:sldId id="2076138414" r:id="rId22"/>
    <p:sldId id="2076138415" r:id="rId23"/>
    <p:sldId id="2076138389" r:id="rId24"/>
    <p:sldId id="2076138390" r:id="rId25"/>
    <p:sldId id="593" r:id="rId26"/>
    <p:sldId id="594" r:id="rId27"/>
    <p:sldId id="2076138409" r:id="rId28"/>
    <p:sldId id="10176" r:id="rId29"/>
    <p:sldId id="3699" r:id="rId30"/>
    <p:sldId id="3703" r:id="rId31"/>
    <p:sldId id="2076138411" r:id="rId32"/>
    <p:sldId id="2076138412" r:id="rId33"/>
    <p:sldId id="2076138413" r:id="rId34"/>
    <p:sldId id="207613837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and History" id="{05DC1640-F79A-48A6-A8E4-7483D98031F5}">
          <p14:sldIdLst>
            <p14:sldId id="284"/>
            <p14:sldId id="2076136683"/>
          </p14:sldIdLst>
        </p14:section>
        <p14:section name="Azure SQL Databases" id="{7E177D9A-23EA-4B61-8A6E-2DFCC79B222C}">
          <p14:sldIdLst>
            <p14:sldId id="2076138401"/>
            <p14:sldId id="2076138388"/>
            <p14:sldId id="2076138414"/>
            <p14:sldId id="2076138415"/>
            <p14:sldId id="2076138389"/>
            <p14:sldId id="2076138390"/>
            <p14:sldId id="593"/>
            <p14:sldId id="594"/>
          </p14:sldIdLst>
        </p14:section>
        <p14:section name="Serverless" id="{6017CF73-A2CD-487E-9F79-409345543213}">
          <p14:sldIdLst>
            <p14:sldId id="2076138409"/>
            <p14:sldId id="10176"/>
            <p14:sldId id="3699"/>
            <p14:sldId id="3703"/>
          </p14:sldIdLst>
        </p14:section>
        <p14:section name="Elastic Pools" id="{6D042C85-1411-424B-88B4-462251975371}">
          <p14:sldIdLst>
            <p14:sldId id="2076138411"/>
            <p14:sldId id="2076138412"/>
            <p14:sldId id="2076138413"/>
          </p14:sldIdLst>
        </p14:section>
        <p14:section name="Summary and Resources" id="{74D1CC69-B412-4887-94EA-D30EA38FB939}">
          <p14:sldIdLst>
            <p14:sldId id="20761383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33B"/>
    <a:srgbClr val="EA6E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E71D16-36FF-4E2C-A47A-50A129B49144}" v="35" dt="2021-09-20T18:16:26.4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20" autoAdjust="0"/>
  </p:normalViewPr>
  <p:slideViewPr>
    <p:cSldViewPr snapToGrid="0">
      <p:cViewPr varScale="1">
        <p:scale>
          <a:sx n="52" d="100"/>
          <a:sy n="52" d="100"/>
        </p:scale>
        <p:origin x="14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theme" Target="theme/theme1.xml"/><Relationship Id="rId21" Type="http://schemas.openxmlformats.org/officeDocument/2006/relationships/slide" Target="slides/slide4.xml"/><Relationship Id="rId34" Type="http://schemas.openxmlformats.org/officeDocument/2006/relationships/slide" Target="slides/slide17.xml"/><Relationship Id="rId42"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Deardurff" userId="a22eae058e899168" providerId="LiveId" clId="{3EE71D16-36FF-4E2C-A47A-50A129B49144}"/>
    <pc:docChg chg="undo custSel addSld delSld modSld sldOrd delMainMaster delSection modSection">
      <pc:chgData name="John Deardurff" userId="a22eae058e899168" providerId="LiveId" clId="{3EE71D16-36FF-4E2C-A47A-50A129B49144}" dt="2021-09-21T14:50:02.941" v="352" actId="1076"/>
      <pc:docMkLst>
        <pc:docMk/>
      </pc:docMkLst>
      <pc:sldChg chg="del">
        <pc:chgData name="John Deardurff" userId="a22eae058e899168" providerId="LiveId" clId="{3EE71D16-36FF-4E2C-A47A-50A129B49144}" dt="2021-09-20T17:51:56.537" v="40" actId="47"/>
        <pc:sldMkLst>
          <pc:docMk/>
          <pc:sldMk cId="3320537544" sldId="256"/>
        </pc:sldMkLst>
      </pc:sldChg>
      <pc:sldChg chg="modSp mod">
        <pc:chgData name="John Deardurff" userId="a22eae058e899168" providerId="LiveId" clId="{3EE71D16-36FF-4E2C-A47A-50A129B49144}" dt="2021-09-20T18:09:26.553" v="213" actId="6549"/>
        <pc:sldMkLst>
          <pc:docMk/>
          <pc:sldMk cId="110898965" sldId="284"/>
        </pc:sldMkLst>
        <pc:spChg chg="mod">
          <ac:chgData name="John Deardurff" userId="a22eae058e899168" providerId="LiveId" clId="{3EE71D16-36FF-4E2C-A47A-50A129B49144}" dt="2021-09-20T18:09:26.553" v="213" actId="6549"/>
          <ac:spMkLst>
            <pc:docMk/>
            <pc:sldMk cId="110898965" sldId="284"/>
            <ac:spMk id="7" creationId="{B5B20D92-C3B3-415E-98D3-AF1BBCFF879B}"/>
          </ac:spMkLst>
        </pc:spChg>
      </pc:sldChg>
      <pc:sldChg chg="modSp mod modAnim">
        <pc:chgData name="John Deardurff" userId="a22eae058e899168" providerId="LiveId" clId="{3EE71D16-36FF-4E2C-A47A-50A129B49144}" dt="2021-09-20T18:16:01.491" v="301" actId="1076"/>
        <pc:sldMkLst>
          <pc:docMk/>
          <pc:sldMk cId="1021463189" sldId="593"/>
        </pc:sldMkLst>
        <pc:spChg chg="mod">
          <ac:chgData name="John Deardurff" userId="a22eae058e899168" providerId="LiveId" clId="{3EE71D16-36FF-4E2C-A47A-50A129B49144}" dt="2021-09-20T18:02:44.901" v="127" actId="20577"/>
          <ac:spMkLst>
            <pc:docMk/>
            <pc:sldMk cId="1021463189" sldId="593"/>
            <ac:spMk id="5" creationId="{EE1AC3C7-034D-4D76-8A4B-7B32534D1BDE}"/>
          </ac:spMkLst>
        </pc:spChg>
        <pc:graphicFrameChg chg="mod modGraphic">
          <ac:chgData name="John Deardurff" userId="a22eae058e899168" providerId="LiveId" clId="{3EE71D16-36FF-4E2C-A47A-50A129B49144}" dt="2021-09-20T18:16:01.491" v="301" actId="1076"/>
          <ac:graphicFrameMkLst>
            <pc:docMk/>
            <pc:sldMk cId="1021463189" sldId="593"/>
            <ac:graphicFrameMk id="4" creationId="{81E203B4-8B06-4228-B371-2015C728D433}"/>
          </ac:graphicFrameMkLst>
        </pc:graphicFrameChg>
      </pc:sldChg>
      <pc:sldChg chg="delSp modSp mod">
        <pc:chgData name="John Deardurff" userId="a22eae058e899168" providerId="LiveId" clId="{3EE71D16-36FF-4E2C-A47A-50A129B49144}" dt="2021-09-20T18:16:30.945" v="303" actId="20577"/>
        <pc:sldMkLst>
          <pc:docMk/>
          <pc:sldMk cId="4037294255" sldId="594"/>
        </pc:sldMkLst>
        <pc:spChg chg="del">
          <ac:chgData name="John Deardurff" userId="a22eae058e899168" providerId="LiveId" clId="{3EE71D16-36FF-4E2C-A47A-50A129B49144}" dt="2021-09-20T17:59:08.528" v="74" actId="478"/>
          <ac:spMkLst>
            <pc:docMk/>
            <pc:sldMk cId="4037294255" sldId="594"/>
            <ac:spMk id="7" creationId="{B2C77D08-DB22-48BD-92B3-237A393DFA94}"/>
          </ac:spMkLst>
        </pc:spChg>
        <pc:graphicFrameChg chg="mod modGraphic">
          <ac:chgData name="John Deardurff" userId="a22eae058e899168" providerId="LiveId" clId="{3EE71D16-36FF-4E2C-A47A-50A129B49144}" dt="2021-09-20T18:16:30.945" v="303" actId="20577"/>
          <ac:graphicFrameMkLst>
            <pc:docMk/>
            <pc:sldMk cId="4037294255" sldId="594"/>
            <ac:graphicFrameMk id="10" creationId="{39CC9AA5-3B6D-45E2-B80F-55A95E3BC088}"/>
          </ac:graphicFrameMkLst>
        </pc:graphicFrameChg>
      </pc:sldChg>
      <pc:sldChg chg="delSp modSp add del mod">
        <pc:chgData name="John Deardurff" userId="a22eae058e899168" providerId="LiveId" clId="{3EE71D16-36FF-4E2C-A47A-50A129B49144}" dt="2021-09-20T18:03:01.212" v="128" actId="47"/>
        <pc:sldMkLst>
          <pc:docMk/>
          <pc:sldMk cId="783530848" sldId="599"/>
        </pc:sldMkLst>
        <pc:spChg chg="del mod">
          <ac:chgData name="John Deardurff" userId="a22eae058e899168" providerId="LiveId" clId="{3EE71D16-36FF-4E2C-A47A-50A129B49144}" dt="2021-09-20T17:57:33.602" v="52" actId="478"/>
          <ac:spMkLst>
            <pc:docMk/>
            <pc:sldMk cId="783530848" sldId="599"/>
            <ac:spMk id="5" creationId="{E30EB0C8-F538-41BA-8473-010CA34DAA0D}"/>
          </ac:spMkLst>
        </pc:spChg>
      </pc:sldChg>
      <pc:sldChg chg="del">
        <pc:chgData name="John Deardurff" userId="a22eae058e899168" providerId="LiveId" clId="{3EE71D16-36FF-4E2C-A47A-50A129B49144}" dt="2021-09-20T17:50:27.700" v="27" actId="47"/>
        <pc:sldMkLst>
          <pc:docMk/>
          <pc:sldMk cId="3831532308" sldId="3684"/>
        </pc:sldMkLst>
      </pc:sldChg>
      <pc:sldChg chg="modSp mod">
        <pc:chgData name="John Deardurff" userId="a22eae058e899168" providerId="LiveId" clId="{3EE71D16-36FF-4E2C-A47A-50A129B49144}" dt="2021-09-21T14:50:02.941" v="352" actId="1076"/>
        <pc:sldMkLst>
          <pc:docMk/>
          <pc:sldMk cId="1987983561" sldId="3699"/>
        </pc:sldMkLst>
        <pc:spChg chg="mod">
          <ac:chgData name="John Deardurff" userId="a22eae058e899168" providerId="LiveId" clId="{3EE71D16-36FF-4E2C-A47A-50A129B49144}" dt="2021-09-21T14:50:02.941" v="352" actId="1076"/>
          <ac:spMkLst>
            <pc:docMk/>
            <pc:sldMk cId="1987983561" sldId="3699"/>
            <ac:spMk id="2" creationId="{D1D831A8-54FE-4A1F-8B4D-DA7C0828F2EB}"/>
          </ac:spMkLst>
        </pc:spChg>
      </pc:sldChg>
      <pc:sldChg chg="addSp delSp modSp mod">
        <pc:chgData name="John Deardurff" userId="a22eae058e899168" providerId="LiveId" clId="{3EE71D16-36FF-4E2C-A47A-50A129B49144}" dt="2021-09-20T18:14:18.283" v="295" actId="1076"/>
        <pc:sldMkLst>
          <pc:docMk/>
          <pc:sldMk cId="916488747" sldId="3703"/>
        </pc:sldMkLst>
        <pc:spChg chg="del">
          <ac:chgData name="John Deardurff" userId="a22eae058e899168" providerId="LiveId" clId="{3EE71D16-36FF-4E2C-A47A-50A129B49144}" dt="2021-09-20T18:11:56.742" v="244" actId="478"/>
          <ac:spMkLst>
            <pc:docMk/>
            <pc:sldMk cId="916488747" sldId="3703"/>
            <ac:spMk id="2" creationId="{702BDC0D-31F3-2147-8C97-B0724E808E55}"/>
          </ac:spMkLst>
        </pc:spChg>
        <pc:spChg chg="mod">
          <ac:chgData name="John Deardurff" userId="a22eae058e899168" providerId="LiveId" clId="{3EE71D16-36FF-4E2C-A47A-50A129B49144}" dt="2021-09-20T18:13:34.752" v="266" actId="1076"/>
          <ac:spMkLst>
            <pc:docMk/>
            <pc:sldMk cId="916488747" sldId="3703"/>
            <ac:spMk id="4" creationId="{62344171-5D0F-46AA-978D-38C9504A95F4}"/>
          </ac:spMkLst>
        </pc:spChg>
        <pc:spChg chg="del">
          <ac:chgData name="John Deardurff" userId="a22eae058e899168" providerId="LiveId" clId="{3EE71D16-36FF-4E2C-A47A-50A129B49144}" dt="2021-09-20T18:11:28.978" v="237" actId="12084"/>
          <ac:spMkLst>
            <pc:docMk/>
            <pc:sldMk cId="916488747" sldId="3703"/>
            <ac:spMk id="5" creationId="{ED8A8E73-098E-4C09-9CF1-EBCC47B232E3}"/>
          </ac:spMkLst>
        </pc:spChg>
        <pc:spChg chg="mod">
          <ac:chgData name="John Deardurff" userId="a22eae058e899168" providerId="LiveId" clId="{3EE71D16-36FF-4E2C-A47A-50A129B49144}" dt="2021-09-20T18:12:38.658" v="253" actId="1076"/>
          <ac:spMkLst>
            <pc:docMk/>
            <pc:sldMk cId="916488747" sldId="3703"/>
            <ac:spMk id="6" creationId="{3CAE8F25-9D99-4F30-B06D-E0FDD860A737}"/>
          </ac:spMkLst>
        </pc:spChg>
        <pc:spChg chg="mod">
          <ac:chgData name="John Deardurff" userId="a22eae058e899168" providerId="LiveId" clId="{3EE71D16-36FF-4E2C-A47A-50A129B49144}" dt="2021-09-20T18:12:57.519" v="259" actId="1076"/>
          <ac:spMkLst>
            <pc:docMk/>
            <pc:sldMk cId="916488747" sldId="3703"/>
            <ac:spMk id="9" creationId="{3BDB7C6C-01CF-4370-B6A6-9162AC0B83D9}"/>
          </ac:spMkLst>
        </pc:spChg>
        <pc:spChg chg="del">
          <ac:chgData name="John Deardurff" userId="a22eae058e899168" providerId="LiveId" clId="{3EE71D16-36FF-4E2C-A47A-50A129B49144}" dt="2021-09-20T18:11:37.847" v="238" actId="12084"/>
          <ac:spMkLst>
            <pc:docMk/>
            <pc:sldMk cId="916488747" sldId="3703"/>
            <ac:spMk id="11" creationId="{6497C5E9-EF0D-417B-8081-2204536AB5AA}"/>
          </ac:spMkLst>
        </pc:spChg>
        <pc:spChg chg="del">
          <ac:chgData name="John Deardurff" userId="a22eae058e899168" providerId="LiveId" clId="{3EE71D16-36FF-4E2C-A47A-50A129B49144}" dt="2021-09-20T18:11:55.051" v="243" actId="478"/>
          <ac:spMkLst>
            <pc:docMk/>
            <pc:sldMk cId="916488747" sldId="3703"/>
            <ac:spMk id="15" creationId="{1414C82A-7E51-4AC7-B12E-F63AF9EA33BE}"/>
          </ac:spMkLst>
        </pc:spChg>
        <pc:spChg chg="del">
          <ac:chgData name="John Deardurff" userId="a22eae058e899168" providerId="LiveId" clId="{3EE71D16-36FF-4E2C-A47A-50A129B49144}" dt="2021-09-20T18:11:51.189" v="240" actId="478"/>
          <ac:spMkLst>
            <pc:docMk/>
            <pc:sldMk cId="916488747" sldId="3703"/>
            <ac:spMk id="18" creationId="{0E2A6FAD-4F80-0143-BF0F-E0196E411502}"/>
          </ac:spMkLst>
        </pc:spChg>
        <pc:spChg chg="del">
          <ac:chgData name="John Deardurff" userId="a22eae058e899168" providerId="LiveId" clId="{3EE71D16-36FF-4E2C-A47A-50A129B49144}" dt="2021-09-20T18:11:52.569" v="241" actId="478"/>
          <ac:spMkLst>
            <pc:docMk/>
            <pc:sldMk cId="916488747" sldId="3703"/>
            <ac:spMk id="19" creationId="{B7FC2FC4-3F1C-2A49-A264-0DD6985A3934}"/>
          </ac:spMkLst>
        </pc:spChg>
        <pc:grpChg chg="add mod">
          <ac:chgData name="John Deardurff" userId="a22eae058e899168" providerId="LiveId" clId="{3EE71D16-36FF-4E2C-A47A-50A129B49144}" dt="2021-09-20T18:14:13.691" v="294" actId="1076"/>
          <ac:grpSpMkLst>
            <pc:docMk/>
            <pc:sldMk cId="916488747" sldId="3703"/>
            <ac:grpSpMk id="10" creationId="{29012988-EFEB-4448-A143-FA2BB3F27A87}"/>
          </ac:grpSpMkLst>
        </pc:grpChg>
        <pc:grpChg chg="add mod">
          <ac:chgData name="John Deardurff" userId="a22eae058e899168" providerId="LiveId" clId="{3EE71D16-36FF-4E2C-A47A-50A129B49144}" dt="2021-09-20T18:14:18.283" v="295" actId="1076"/>
          <ac:grpSpMkLst>
            <pc:docMk/>
            <pc:sldMk cId="916488747" sldId="3703"/>
            <ac:grpSpMk id="13" creationId="{FF83E1E6-6B05-43F5-8232-0DC1A74BA9CA}"/>
          </ac:grpSpMkLst>
        </pc:grpChg>
        <pc:grpChg chg="del">
          <ac:chgData name="John Deardurff" userId="a22eae058e899168" providerId="LiveId" clId="{3EE71D16-36FF-4E2C-A47A-50A129B49144}" dt="2021-09-20T18:10:38.001" v="232" actId="478"/>
          <ac:grpSpMkLst>
            <pc:docMk/>
            <pc:sldMk cId="916488747" sldId="3703"/>
            <ac:grpSpMk id="21" creationId="{BB5493C1-5689-441E-AD45-58E9FD4DC8F4}"/>
          </ac:grpSpMkLst>
        </pc:grpChg>
        <pc:grpChg chg="mod">
          <ac:chgData name="John Deardurff" userId="a22eae058e899168" providerId="LiveId" clId="{3EE71D16-36FF-4E2C-A47A-50A129B49144}" dt="2021-09-20T18:12:53.984" v="258" actId="1076"/>
          <ac:grpSpMkLst>
            <pc:docMk/>
            <pc:sldMk cId="916488747" sldId="3703"/>
            <ac:grpSpMk id="36" creationId="{22321D34-2367-5046-B146-260F9F47761A}"/>
          </ac:grpSpMkLst>
        </pc:grpChg>
        <pc:grpChg chg="mod">
          <ac:chgData name="John Deardurff" userId="a22eae058e899168" providerId="LiveId" clId="{3EE71D16-36FF-4E2C-A47A-50A129B49144}" dt="2021-09-20T18:12:33.130" v="252" actId="14100"/>
          <ac:grpSpMkLst>
            <pc:docMk/>
            <pc:sldMk cId="916488747" sldId="3703"/>
            <ac:grpSpMk id="37" creationId="{22C03CF7-FB37-D144-B8F6-4CF8A17CA1D6}"/>
          </ac:grpSpMkLst>
        </pc:grpChg>
        <pc:graphicFrameChg chg="add mod">
          <ac:chgData name="John Deardurff" userId="a22eae058e899168" providerId="LiveId" clId="{3EE71D16-36FF-4E2C-A47A-50A129B49144}" dt="2021-09-20T18:13:22.621" v="264" actId="14100"/>
          <ac:graphicFrameMkLst>
            <pc:docMk/>
            <pc:sldMk cId="916488747" sldId="3703"/>
            <ac:graphicFrameMk id="3" creationId="{061302AE-1640-4700-B8AD-2B8A8A715829}"/>
          </ac:graphicFrameMkLst>
        </pc:graphicFrameChg>
        <pc:graphicFrameChg chg="add mod">
          <ac:chgData name="John Deardurff" userId="a22eae058e899168" providerId="LiveId" clId="{3EE71D16-36FF-4E2C-A47A-50A129B49144}" dt="2021-09-20T18:13:29.049" v="265" actId="14100"/>
          <ac:graphicFrameMkLst>
            <pc:docMk/>
            <pc:sldMk cId="916488747" sldId="3703"/>
            <ac:graphicFrameMk id="8" creationId="{85D331CF-0829-4D01-8ED5-3A93B0A405BE}"/>
          </ac:graphicFrameMkLst>
        </pc:graphicFrameChg>
        <pc:cxnChg chg="del">
          <ac:chgData name="John Deardurff" userId="a22eae058e899168" providerId="LiveId" clId="{3EE71D16-36FF-4E2C-A47A-50A129B49144}" dt="2021-09-20T18:11:57.879" v="245" actId="478"/>
          <ac:cxnSpMkLst>
            <pc:docMk/>
            <pc:sldMk cId="916488747" sldId="3703"/>
            <ac:cxnSpMk id="7" creationId="{9057E00C-5318-C64D-A00D-245D026359C2}"/>
          </ac:cxnSpMkLst>
        </pc:cxnChg>
        <pc:cxnChg chg="del">
          <ac:chgData name="John Deardurff" userId="a22eae058e899168" providerId="LiveId" clId="{3EE71D16-36FF-4E2C-A47A-50A129B49144}" dt="2021-09-20T18:11:49.689" v="239" actId="478"/>
          <ac:cxnSpMkLst>
            <pc:docMk/>
            <pc:sldMk cId="916488747" sldId="3703"/>
            <ac:cxnSpMk id="20" creationId="{2ABB87B7-9211-E24A-8FD9-0157E4E0736C}"/>
          </ac:cxnSpMkLst>
        </pc:cxnChg>
        <pc:cxnChg chg="del">
          <ac:chgData name="John Deardurff" userId="a22eae058e899168" providerId="LiveId" clId="{3EE71D16-36FF-4E2C-A47A-50A129B49144}" dt="2021-09-20T18:11:54.145" v="242" actId="478"/>
          <ac:cxnSpMkLst>
            <pc:docMk/>
            <pc:sldMk cId="916488747" sldId="3703"/>
            <ac:cxnSpMk id="22" creationId="{91DCF253-74C2-4048-8CC2-3E6C613596AD}"/>
          </ac:cxnSpMkLst>
        </pc:cxnChg>
      </pc:sldChg>
      <pc:sldChg chg="modSp mod">
        <pc:chgData name="John Deardurff" userId="a22eae058e899168" providerId="LiveId" clId="{3EE71D16-36FF-4E2C-A47A-50A129B49144}" dt="2021-09-21T14:49:53.164" v="350" actId="255"/>
        <pc:sldMkLst>
          <pc:docMk/>
          <pc:sldMk cId="3925742160" sldId="10176"/>
        </pc:sldMkLst>
        <pc:spChg chg="mod">
          <ac:chgData name="John Deardurff" userId="a22eae058e899168" providerId="LiveId" clId="{3EE71D16-36FF-4E2C-A47A-50A129B49144}" dt="2021-09-21T14:49:53.164" v="350" actId="255"/>
          <ac:spMkLst>
            <pc:docMk/>
            <pc:sldMk cId="3925742160" sldId="10176"/>
            <ac:spMk id="43" creationId="{E785D578-CE5C-2C4B-A983-FCF29BAEA281}"/>
          </ac:spMkLst>
        </pc:spChg>
      </pc:sldChg>
      <pc:sldChg chg="addSp modSp mod">
        <pc:chgData name="John Deardurff" userId="a22eae058e899168" providerId="LiveId" clId="{3EE71D16-36FF-4E2C-A47A-50A129B49144}" dt="2021-09-21T14:48:54.528" v="349" actId="20577"/>
        <pc:sldMkLst>
          <pc:docMk/>
          <pc:sldMk cId="1074979928" sldId="2076136683"/>
        </pc:sldMkLst>
        <pc:spChg chg="add mod">
          <ac:chgData name="John Deardurff" userId="a22eae058e899168" providerId="LiveId" clId="{3EE71D16-36FF-4E2C-A47A-50A129B49144}" dt="2021-09-21T14:48:54.528" v="349" actId="20577"/>
          <ac:spMkLst>
            <pc:docMk/>
            <pc:sldMk cId="1074979928" sldId="2076136683"/>
            <ac:spMk id="3" creationId="{7B135094-4004-4FCC-882C-1CDFAFACBBCD}"/>
          </ac:spMkLst>
        </pc:spChg>
        <pc:spChg chg="mod">
          <ac:chgData name="John Deardurff" userId="a22eae058e899168" providerId="LiveId" clId="{3EE71D16-36FF-4E2C-A47A-50A129B49144}" dt="2021-09-21T14:48:39.126" v="339" actId="20577"/>
          <ac:spMkLst>
            <pc:docMk/>
            <pc:sldMk cId="1074979928" sldId="2076136683"/>
            <ac:spMk id="5" creationId="{F240BDB0-9198-4D64-A15B-157817C0240F}"/>
          </ac:spMkLst>
        </pc:spChg>
        <pc:spChg chg="add mod">
          <ac:chgData name="John Deardurff" userId="a22eae058e899168" providerId="LiveId" clId="{3EE71D16-36FF-4E2C-A47A-50A129B49144}" dt="2021-09-20T18:04:10.108" v="169" actId="1076"/>
          <ac:spMkLst>
            <pc:docMk/>
            <pc:sldMk cId="1074979928" sldId="2076136683"/>
            <ac:spMk id="7" creationId="{4CF043E1-2EC9-4C20-8273-A731FA368135}"/>
          </ac:spMkLst>
        </pc:spChg>
      </pc:sldChg>
      <pc:sldChg chg="del">
        <pc:chgData name="John Deardurff" userId="a22eae058e899168" providerId="LiveId" clId="{3EE71D16-36FF-4E2C-A47A-50A129B49144}" dt="2021-09-20T17:50:34.693" v="32" actId="47"/>
        <pc:sldMkLst>
          <pc:docMk/>
          <pc:sldMk cId="3700259974" sldId="2076136943"/>
        </pc:sldMkLst>
      </pc:sldChg>
      <pc:sldChg chg="del">
        <pc:chgData name="John Deardurff" userId="a22eae058e899168" providerId="LiveId" clId="{3EE71D16-36FF-4E2C-A47A-50A129B49144}" dt="2021-09-20T17:50:26.006" v="24" actId="47"/>
        <pc:sldMkLst>
          <pc:docMk/>
          <pc:sldMk cId="3761666816" sldId="2076136980"/>
        </pc:sldMkLst>
      </pc:sldChg>
      <pc:sldChg chg="del">
        <pc:chgData name="John Deardurff" userId="a22eae058e899168" providerId="LiveId" clId="{3EE71D16-36FF-4E2C-A47A-50A129B49144}" dt="2021-09-20T17:50:27.231" v="26" actId="47"/>
        <pc:sldMkLst>
          <pc:docMk/>
          <pc:sldMk cId="2702521025" sldId="2076136981"/>
        </pc:sldMkLst>
      </pc:sldChg>
      <pc:sldChg chg="del">
        <pc:chgData name="John Deardurff" userId="a22eae058e899168" providerId="LiveId" clId="{3EE71D16-36FF-4E2C-A47A-50A129B49144}" dt="2021-09-20T17:50:28.640" v="28" actId="47"/>
        <pc:sldMkLst>
          <pc:docMk/>
          <pc:sldMk cId="98383360" sldId="2076137344"/>
        </pc:sldMkLst>
      </pc:sldChg>
      <pc:sldChg chg="del">
        <pc:chgData name="John Deardurff" userId="a22eae058e899168" providerId="LiveId" clId="{3EE71D16-36FF-4E2C-A47A-50A129B49144}" dt="2021-09-20T17:50:34.995" v="33" actId="47"/>
        <pc:sldMkLst>
          <pc:docMk/>
          <pc:sldMk cId="3963384187" sldId="2076137346"/>
        </pc:sldMkLst>
      </pc:sldChg>
      <pc:sldChg chg="del">
        <pc:chgData name="John Deardurff" userId="a22eae058e899168" providerId="LiveId" clId="{3EE71D16-36FF-4E2C-A47A-50A129B49144}" dt="2021-09-20T17:52:01.346" v="44" actId="47"/>
        <pc:sldMkLst>
          <pc:docMk/>
          <pc:sldMk cId="3891734803" sldId="2076138370"/>
        </pc:sldMkLst>
      </pc:sldChg>
      <pc:sldChg chg="mod modShow">
        <pc:chgData name="John Deardurff" userId="a22eae058e899168" providerId="LiveId" clId="{3EE71D16-36FF-4E2C-A47A-50A129B49144}" dt="2021-09-20T17:52:06.528" v="45" actId="729"/>
        <pc:sldMkLst>
          <pc:docMk/>
          <pc:sldMk cId="2310589078" sldId="2076138374"/>
        </pc:sldMkLst>
      </pc:sldChg>
      <pc:sldChg chg="del">
        <pc:chgData name="John Deardurff" userId="a22eae058e899168" providerId="LiveId" clId="{3EE71D16-36FF-4E2C-A47A-50A129B49144}" dt="2021-09-20T17:50:46.499" v="36" actId="47"/>
        <pc:sldMkLst>
          <pc:docMk/>
          <pc:sldMk cId="307401045" sldId="2076138383"/>
        </pc:sldMkLst>
      </pc:sldChg>
      <pc:sldChg chg="del">
        <pc:chgData name="John Deardurff" userId="a22eae058e899168" providerId="LiveId" clId="{3EE71D16-36FF-4E2C-A47A-50A129B49144}" dt="2021-09-20T18:04:40.765" v="173" actId="47"/>
        <pc:sldMkLst>
          <pc:docMk/>
          <pc:sldMk cId="1608056671" sldId="2076138384"/>
        </pc:sldMkLst>
      </pc:sldChg>
      <pc:sldChg chg="del">
        <pc:chgData name="John Deardurff" userId="a22eae058e899168" providerId="LiveId" clId="{3EE71D16-36FF-4E2C-A47A-50A129B49144}" dt="2021-09-20T17:51:55.612" v="39" actId="47"/>
        <pc:sldMkLst>
          <pc:docMk/>
          <pc:sldMk cId="3894723799" sldId="2076138385"/>
        </pc:sldMkLst>
      </pc:sldChg>
      <pc:sldChg chg="del">
        <pc:chgData name="John Deardurff" userId="a22eae058e899168" providerId="LiveId" clId="{3EE71D16-36FF-4E2C-A47A-50A129B49144}" dt="2021-09-20T17:50:46.956" v="37" actId="47"/>
        <pc:sldMkLst>
          <pc:docMk/>
          <pc:sldMk cId="91423754" sldId="2076138386"/>
        </pc:sldMkLst>
      </pc:sldChg>
      <pc:sldChg chg="delSp mod">
        <pc:chgData name="John Deardurff" userId="a22eae058e899168" providerId="LiveId" clId="{3EE71D16-36FF-4E2C-A47A-50A129B49144}" dt="2021-09-20T18:10:22.451" v="228" actId="478"/>
        <pc:sldMkLst>
          <pc:docMk/>
          <pc:sldMk cId="3770881511" sldId="2076138388"/>
        </pc:sldMkLst>
        <pc:grpChg chg="del">
          <ac:chgData name="John Deardurff" userId="a22eae058e899168" providerId="LiveId" clId="{3EE71D16-36FF-4E2C-A47A-50A129B49144}" dt="2021-09-20T18:10:22.451" v="228" actId="478"/>
          <ac:grpSpMkLst>
            <pc:docMk/>
            <pc:sldMk cId="3770881511" sldId="2076138388"/>
            <ac:grpSpMk id="91" creationId="{DEBFFC1C-3771-4B47-83BC-AA785E5EDF7E}"/>
          </ac:grpSpMkLst>
        </pc:grpChg>
      </pc:sldChg>
      <pc:sldChg chg="delSp modSp mod ord">
        <pc:chgData name="John Deardurff" userId="a22eae058e899168" providerId="LiveId" clId="{3EE71D16-36FF-4E2C-A47A-50A129B49144}" dt="2021-09-20T18:10:28.104" v="230" actId="478"/>
        <pc:sldMkLst>
          <pc:docMk/>
          <pc:sldMk cId="5375004" sldId="2076138389"/>
        </pc:sldMkLst>
        <pc:spChg chg="mod">
          <ac:chgData name="John Deardurff" userId="a22eae058e899168" providerId="LiveId" clId="{3EE71D16-36FF-4E2C-A47A-50A129B49144}" dt="2021-09-20T18:06:04.108" v="189" actId="20577"/>
          <ac:spMkLst>
            <pc:docMk/>
            <pc:sldMk cId="5375004" sldId="2076138389"/>
            <ac:spMk id="2" creationId="{B6FBA57E-7B1C-45ED-82AE-7BD0B39823DE}"/>
          </ac:spMkLst>
        </pc:spChg>
        <pc:grpChg chg="del">
          <ac:chgData name="John Deardurff" userId="a22eae058e899168" providerId="LiveId" clId="{3EE71D16-36FF-4E2C-A47A-50A129B49144}" dt="2021-09-20T18:10:28.104" v="230" actId="478"/>
          <ac:grpSpMkLst>
            <pc:docMk/>
            <pc:sldMk cId="5375004" sldId="2076138389"/>
            <ac:grpSpMk id="61" creationId="{50C463F3-F5D9-4DCD-B062-DF34AED7C279}"/>
          </ac:grpSpMkLst>
        </pc:grpChg>
      </pc:sldChg>
      <pc:sldChg chg="delSp mod">
        <pc:chgData name="John Deardurff" userId="a22eae058e899168" providerId="LiveId" clId="{3EE71D16-36FF-4E2C-A47A-50A129B49144}" dt="2021-09-20T18:10:30.340" v="231" actId="478"/>
        <pc:sldMkLst>
          <pc:docMk/>
          <pc:sldMk cId="1960887083" sldId="2076138390"/>
        </pc:sldMkLst>
        <pc:grpChg chg="del">
          <ac:chgData name="John Deardurff" userId="a22eae058e899168" providerId="LiveId" clId="{3EE71D16-36FF-4E2C-A47A-50A129B49144}" dt="2021-09-20T18:10:30.340" v="231" actId="478"/>
          <ac:grpSpMkLst>
            <pc:docMk/>
            <pc:sldMk cId="1960887083" sldId="2076138390"/>
            <ac:grpSpMk id="86" creationId="{27C488E0-A0E0-4706-9453-C89973500D8E}"/>
          </ac:grpSpMkLst>
        </pc:grpChg>
      </pc:sldChg>
      <pc:sldChg chg="del">
        <pc:chgData name="John Deardurff" userId="a22eae058e899168" providerId="LiveId" clId="{3EE71D16-36FF-4E2C-A47A-50A129B49144}" dt="2021-09-20T17:50:34.122" v="31" actId="47"/>
        <pc:sldMkLst>
          <pc:docMk/>
          <pc:sldMk cId="981729634" sldId="2076138392"/>
        </pc:sldMkLst>
      </pc:sldChg>
      <pc:sldChg chg="del">
        <pc:chgData name="John Deardurff" userId="a22eae058e899168" providerId="LiveId" clId="{3EE71D16-36FF-4E2C-A47A-50A129B49144}" dt="2021-09-20T17:50:31.779" v="30" actId="47"/>
        <pc:sldMkLst>
          <pc:docMk/>
          <pc:sldMk cId="4175173105" sldId="2076138399"/>
        </pc:sldMkLst>
      </pc:sldChg>
      <pc:sldChg chg="del">
        <pc:chgData name="John Deardurff" userId="a22eae058e899168" providerId="LiveId" clId="{3EE71D16-36FF-4E2C-A47A-50A129B49144}" dt="2021-09-20T17:50:37.158" v="34" actId="47"/>
        <pc:sldMkLst>
          <pc:docMk/>
          <pc:sldMk cId="296361018" sldId="2076138400"/>
        </pc:sldMkLst>
      </pc:sldChg>
      <pc:sldChg chg="del">
        <pc:chgData name="John Deardurff" userId="a22eae058e899168" providerId="LiveId" clId="{3EE71D16-36FF-4E2C-A47A-50A129B49144}" dt="2021-09-20T17:50:29.762" v="29" actId="47"/>
        <pc:sldMkLst>
          <pc:docMk/>
          <pc:sldMk cId="1199508268" sldId="2076138403"/>
        </pc:sldMkLst>
      </pc:sldChg>
      <pc:sldChg chg="del">
        <pc:chgData name="John Deardurff" userId="a22eae058e899168" providerId="LiveId" clId="{3EE71D16-36FF-4E2C-A47A-50A129B49144}" dt="2021-09-20T17:51:58.240" v="41" actId="47"/>
        <pc:sldMkLst>
          <pc:docMk/>
          <pc:sldMk cId="895083287" sldId="2076138404"/>
        </pc:sldMkLst>
      </pc:sldChg>
      <pc:sldChg chg="del">
        <pc:chgData name="John Deardurff" userId="a22eae058e899168" providerId="LiveId" clId="{3EE71D16-36FF-4E2C-A47A-50A129B49144}" dt="2021-09-20T17:52:00.520" v="43" actId="47"/>
        <pc:sldMkLst>
          <pc:docMk/>
          <pc:sldMk cId="3719399898" sldId="2076138406"/>
        </pc:sldMkLst>
      </pc:sldChg>
      <pc:sldChg chg="del">
        <pc:chgData name="John Deardurff" userId="a22eae058e899168" providerId="LiveId" clId="{3EE71D16-36FF-4E2C-A47A-50A129B49144}" dt="2021-09-20T17:50:25.219" v="23" actId="47"/>
        <pc:sldMkLst>
          <pc:docMk/>
          <pc:sldMk cId="439672076" sldId="2076138407"/>
        </pc:sldMkLst>
      </pc:sldChg>
      <pc:sldChg chg="del">
        <pc:chgData name="John Deardurff" userId="a22eae058e899168" providerId="LiveId" clId="{3EE71D16-36FF-4E2C-A47A-50A129B49144}" dt="2021-09-20T17:51:59.795" v="42" actId="47"/>
        <pc:sldMkLst>
          <pc:docMk/>
          <pc:sldMk cId="3588253111" sldId="2076138410"/>
        </pc:sldMkLst>
      </pc:sldChg>
      <pc:sldChg chg="delSp mod">
        <pc:chgData name="John Deardurff" userId="a22eae058e899168" providerId="LiveId" clId="{3EE71D16-36FF-4E2C-A47A-50A129B49144}" dt="2021-09-20T18:10:50.306" v="233" actId="478"/>
        <pc:sldMkLst>
          <pc:docMk/>
          <pc:sldMk cId="2763766516" sldId="2076138412"/>
        </pc:sldMkLst>
        <pc:grpChg chg="del">
          <ac:chgData name="John Deardurff" userId="a22eae058e899168" providerId="LiveId" clId="{3EE71D16-36FF-4E2C-A47A-50A129B49144}" dt="2021-09-20T18:10:50.306" v="233" actId="478"/>
          <ac:grpSpMkLst>
            <pc:docMk/>
            <pc:sldMk cId="2763766516" sldId="2076138412"/>
            <ac:grpSpMk id="10" creationId="{885B38E9-43A6-49FA-B31F-AD2352B7F505}"/>
          </ac:grpSpMkLst>
        </pc:grpChg>
      </pc:sldChg>
      <pc:sldChg chg="delSp modSp mod">
        <pc:chgData name="John Deardurff" userId="a22eae058e899168" providerId="LiveId" clId="{3EE71D16-36FF-4E2C-A47A-50A129B49144}" dt="2021-09-20T18:11:06.370" v="236" actId="1076"/>
        <pc:sldMkLst>
          <pc:docMk/>
          <pc:sldMk cId="1187931859" sldId="2076138413"/>
        </pc:sldMkLst>
        <pc:spChg chg="mod">
          <ac:chgData name="John Deardurff" userId="a22eae058e899168" providerId="LiveId" clId="{3EE71D16-36FF-4E2C-A47A-50A129B49144}" dt="2021-09-20T18:11:06.370" v="236" actId="1076"/>
          <ac:spMkLst>
            <pc:docMk/>
            <pc:sldMk cId="1187931859" sldId="2076138413"/>
            <ac:spMk id="2" creationId="{C74A6AE9-67BE-4D3C-B4A5-52CD51F6BA12}"/>
          </ac:spMkLst>
        </pc:spChg>
        <pc:spChg chg="mod">
          <ac:chgData name="John Deardurff" userId="a22eae058e899168" providerId="LiveId" clId="{3EE71D16-36FF-4E2C-A47A-50A129B49144}" dt="2021-09-20T18:11:02.161" v="235" actId="1076"/>
          <ac:spMkLst>
            <pc:docMk/>
            <pc:sldMk cId="1187931859" sldId="2076138413"/>
            <ac:spMk id="7" creationId="{0FA1244A-79F7-4B1C-A133-4AAE8B026019}"/>
          </ac:spMkLst>
        </pc:spChg>
        <pc:grpChg chg="del">
          <ac:chgData name="John Deardurff" userId="a22eae058e899168" providerId="LiveId" clId="{3EE71D16-36FF-4E2C-A47A-50A129B49144}" dt="2021-09-20T18:10:57.906" v="234" actId="478"/>
          <ac:grpSpMkLst>
            <pc:docMk/>
            <pc:sldMk cId="1187931859" sldId="2076138413"/>
            <ac:grpSpMk id="11" creationId="{D2B0154F-4BD0-4B04-8F47-3942A762469F}"/>
          </ac:grpSpMkLst>
        </pc:grpChg>
      </pc:sldChg>
      <pc:sldChg chg="delSp modSp mod">
        <pc:chgData name="John Deardurff" userId="a22eae058e899168" providerId="LiveId" clId="{3EE71D16-36FF-4E2C-A47A-50A129B49144}" dt="2021-09-20T18:10:24.485" v="229" actId="478"/>
        <pc:sldMkLst>
          <pc:docMk/>
          <pc:sldMk cId="3797968368" sldId="2076138414"/>
        </pc:sldMkLst>
        <pc:spChg chg="mod">
          <ac:chgData name="John Deardurff" userId="a22eae058e899168" providerId="LiveId" clId="{3EE71D16-36FF-4E2C-A47A-50A129B49144}" dt="2021-09-20T18:07:28.290" v="190"/>
          <ac:spMkLst>
            <pc:docMk/>
            <pc:sldMk cId="3797968368" sldId="2076138414"/>
            <ac:spMk id="8" creationId="{483FA791-BAAC-7B45-8B0D-57A3BE8C8CE7}"/>
          </ac:spMkLst>
        </pc:spChg>
        <pc:grpChg chg="del">
          <ac:chgData name="John Deardurff" userId="a22eae058e899168" providerId="LiveId" clId="{3EE71D16-36FF-4E2C-A47A-50A129B49144}" dt="2021-09-20T18:10:24.485" v="229" actId="478"/>
          <ac:grpSpMkLst>
            <pc:docMk/>
            <pc:sldMk cId="3797968368" sldId="2076138414"/>
            <ac:grpSpMk id="64" creationId="{8CE0E53D-FD09-456B-92B2-B9CF018931EF}"/>
          </ac:grpSpMkLst>
        </pc:grpChg>
      </pc:sldChg>
      <pc:sldChg chg="delSp modSp add del mod ord">
        <pc:chgData name="John Deardurff" userId="a22eae058e899168" providerId="LiveId" clId="{3EE71D16-36FF-4E2C-A47A-50A129B49144}" dt="2021-09-20T18:10:18.786" v="227" actId="478"/>
        <pc:sldMkLst>
          <pc:docMk/>
          <pc:sldMk cId="1245194893" sldId="2076138415"/>
        </pc:sldMkLst>
        <pc:spChg chg="mod">
          <ac:chgData name="John Deardurff" userId="a22eae058e899168" providerId="LiveId" clId="{3EE71D16-36FF-4E2C-A47A-50A129B49144}" dt="2021-09-20T18:10:14.418" v="226" actId="20577"/>
          <ac:spMkLst>
            <pc:docMk/>
            <pc:sldMk cId="1245194893" sldId="2076138415"/>
            <ac:spMk id="50" creationId="{957FABD2-8103-4B5A-A137-B28E28F3DB6A}"/>
          </ac:spMkLst>
        </pc:spChg>
        <pc:grpChg chg="del">
          <ac:chgData name="John Deardurff" userId="a22eae058e899168" providerId="LiveId" clId="{3EE71D16-36FF-4E2C-A47A-50A129B49144}" dt="2021-09-20T18:10:18.786" v="227" actId="478"/>
          <ac:grpSpMkLst>
            <pc:docMk/>
            <pc:sldMk cId="1245194893" sldId="2076138415"/>
            <ac:grpSpMk id="77" creationId="{AA80E325-8B85-45C2-A9DD-FD0E30C24175}"/>
          </ac:grpSpMkLst>
        </pc:grpChg>
      </pc:sldChg>
      <pc:sldChg chg="modSp del mod">
        <pc:chgData name="John Deardurff" userId="a22eae058e899168" providerId="LiveId" clId="{3EE71D16-36FF-4E2C-A47A-50A129B49144}" dt="2021-09-20T18:04:25.157" v="172" actId="47"/>
        <pc:sldMkLst>
          <pc:docMk/>
          <pc:sldMk cId="3218339110" sldId="2076138416"/>
        </pc:sldMkLst>
        <pc:spChg chg="mod">
          <ac:chgData name="John Deardurff" userId="a22eae058e899168" providerId="LiveId" clId="{3EE71D16-36FF-4E2C-A47A-50A129B49144}" dt="2021-09-20T18:03:50.668" v="165" actId="1076"/>
          <ac:spMkLst>
            <pc:docMk/>
            <pc:sldMk cId="3218339110" sldId="2076138416"/>
            <ac:spMk id="5" creationId="{F240BDB0-9198-4D64-A15B-157817C0240F}"/>
          </ac:spMkLst>
        </pc:spChg>
      </pc:sldChg>
      <pc:sldChg chg="new del">
        <pc:chgData name="John Deardurff" userId="a22eae058e899168" providerId="LiveId" clId="{3EE71D16-36FF-4E2C-A47A-50A129B49144}" dt="2021-09-20T17:50:26.714" v="25" actId="47"/>
        <pc:sldMkLst>
          <pc:docMk/>
          <pc:sldMk cId="1284295935" sldId="2076138417"/>
        </pc:sldMkLst>
      </pc:sldChg>
      <pc:sldChg chg="new del">
        <pc:chgData name="John Deardurff" userId="a22eae058e899168" providerId="LiveId" clId="{3EE71D16-36FF-4E2C-A47A-50A129B49144}" dt="2021-09-20T17:50:21.776" v="22" actId="680"/>
        <pc:sldMkLst>
          <pc:docMk/>
          <pc:sldMk cId="4273607133" sldId="2076138418"/>
        </pc:sldMkLst>
      </pc:sldChg>
      <pc:sldChg chg="new del">
        <pc:chgData name="John Deardurff" userId="a22eae058e899168" providerId="LiveId" clId="{3EE71D16-36FF-4E2C-A47A-50A129B49144}" dt="2021-09-20T17:50:20.360" v="21" actId="680"/>
        <pc:sldMkLst>
          <pc:docMk/>
          <pc:sldMk cId="4074338870" sldId="2076138419"/>
        </pc:sldMkLst>
      </pc:sldChg>
      <pc:sldChg chg="new del">
        <pc:chgData name="John Deardurff" userId="a22eae058e899168" providerId="LiveId" clId="{3EE71D16-36FF-4E2C-A47A-50A129B49144}" dt="2021-09-20T17:50:20.095" v="20" actId="680"/>
        <pc:sldMkLst>
          <pc:docMk/>
          <pc:sldMk cId="3102268387" sldId="2076138420"/>
        </pc:sldMkLst>
      </pc:sldChg>
      <pc:sldChg chg="new del">
        <pc:chgData name="John Deardurff" userId="a22eae058e899168" providerId="LiveId" clId="{3EE71D16-36FF-4E2C-A47A-50A129B49144}" dt="2021-09-20T17:50:19.892" v="19" actId="680"/>
        <pc:sldMkLst>
          <pc:docMk/>
          <pc:sldMk cId="212589409" sldId="2076138421"/>
        </pc:sldMkLst>
      </pc:sldChg>
      <pc:sldChg chg="new del">
        <pc:chgData name="John Deardurff" userId="a22eae058e899168" providerId="LiveId" clId="{3EE71D16-36FF-4E2C-A47A-50A129B49144}" dt="2021-09-20T17:50:19.688" v="18" actId="680"/>
        <pc:sldMkLst>
          <pc:docMk/>
          <pc:sldMk cId="2773129274" sldId="2076138422"/>
        </pc:sldMkLst>
      </pc:sldChg>
      <pc:sldChg chg="new del">
        <pc:chgData name="John Deardurff" userId="a22eae058e899168" providerId="LiveId" clId="{3EE71D16-36FF-4E2C-A47A-50A129B49144}" dt="2021-09-20T17:50:19.140" v="17" actId="680"/>
        <pc:sldMkLst>
          <pc:docMk/>
          <pc:sldMk cId="2786187226" sldId="2076138423"/>
        </pc:sldMkLst>
      </pc:sldChg>
      <pc:sldChg chg="new del">
        <pc:chgData name="John Deardurff" userId="a22eae058e899168" providerId="LiveId" clId="{3EE71D16-36FF-4E2C-A47A-50A129B49144}" dt="2021-09-20T17:50:18.915" v="16" actId="680"/>
        <pc:sldMkLst>
          <pc:docMk/>
          <pc:sldMk cId="634290917" sldId="2076138424"/>
        </pc:sldMkLst>
      </pc:sldChg>
      <pc:sldChg chg="new del">
        <pc:chgData name="John Deardurff" userId="a22eae058e899168" providerId="LiveId" clId="{3EE71D16-36FF-4E2C-A47A-50A129B49144}" dt="2021-09-20T17:50:18.665" v="15" actId="680"/>
        <pc:sldMkLst>
          <pc:docMk/>
          <pc:sldMk cId="403552192" sldId="2076138425"/>
        </pc:sldMkLst>
      </pc:sldChg>
      <pc:sldChg chg="new del">
        <pc:chgData name="John Deardurff" userId="a22eae058e899168" providerId="LiveId" clId="{3EE71D16-36FF-4E2C-A47A-50A129B49144}" dt="2021-09-20T17:50:18.312" v="14" actId="680"/>
        <pc:sldMkLst>
          <pc:docMk/>
          <pc:sldMk cId="1937090057" sldId="2076138426"/>
        </pc:sldMkLst>
      </pc:sldChg>
      <pc:sldChg chg="new del">
        <pc:chgData name="John Deardurff" userId="a22eae058e899168" providerId="LiveId" clId="{3EE71D16-36FF-4E2C-A47A-50A129B49144}" dt="2021-09-20T17:50:17.584" v="13" actId="680"/>
        <pc:sldMkLst>
          <pc:docMk/>
          <pc:sldMk cId="1965241480" sldId="2076138427"/>
        </pc:sldMkLst>
      </pc:sldChg>
      <pc:sldChg chg="new del">
        <pc:chgData name="John Deardurff" userId="a22eae058e899168" providerId="LiveId" clId="{3EE71D16-36FF-4E2C-A47A-50A129B49144}" dt="2021-09-20T17:50:15.852" v="12" actId="680"/>
        <pc:sldMkLst>
          <pc:docMk/>
          <pc:sldMk cId="504310268" sldId="2076138428"/>
        </pc:sldMkLst>
      </pc:sldChg>
      <pc:sldMasterChg chg="addSldLayout delSldLayout modSldLayout">
        <pc:chgData name="John Deardurff" userId="a22eae058e899168" providerId="LiveId" clId="{3EE71D16-36FF-4E2C-A47A-50A129B49144}" dt="2021-09-20T17:53:40.725" v="47" actId="22"/>
        <pc:sldMasterMkLst>
          <pc:docMk/>
          <pc:sldMasterMk cId="3632054946" sldId="2147483970"/>
        </pc:sldMasterMkLst>
        <pc:sldLayoutChg chg="add del mod replId">
          <pc:chgData name="John Deardurff" userId="a22eae058e899168" providerId="LiveId" clId="{3EE71D16-36FF-4E2C-A47A-50A129B49144}" dt="2021-09-20T17:53:40.725" v="47" actId="22"/>
          <pc:sldLayoutMkLst>
            <pc:docMk/>
            <pc:sldMasterMk cId="3632054946" sldId="2147483970"/>
            <pc:sldLayoutMk cId="1359031996" sldId="2147484886"/>
          </pc:sldLayoutMkLst>
        </pc:sldLayoutChg>
      </pc:sldMasterChg>
      <pc:sldMasterChg chg="del delSldLayout">
        <pc:chgData name="John Deardurff" userId="a22eae058e899168" providerId="LiveId" clId="{3EE71D16-36FF-4E2C-A47A-50A129B49144}" dt="2021-09-20T18:03:01.212" v="128" actId="47"/>
        <pc:sldMasterMkLst>
          <pc:docMk/>
          <pc:sldMasterMk cId="2370025189" sldId="2147484886"/>
        </pc:sldMasterMkLst>
        <pc:sldLayoutChg chg="del">
          <pc:chgData name="John Deardurff" userId="a22eae058e899168" providerId="LiveId" clId="{3EE71D16-36FF-4E2C-A47A-50A129B49144}" dt="2021-09-20T18:03:01.212" v="128" actId="47"/>
          <pc:sldLayoutMkLst>
            <pc:docMk/>
            <pc:sldMasterMk cId="2370025189" sldId="2147484886"/>
            <pc:sldLayoutMk cId="3470705830" sldId="2147484887"/>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1138058703" sldId="2147484888"/>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2944726550" sldId="2147484889"/>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3182506451" sldId="2147484890"/>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1414271389" sldId="2147484891"/>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2896768337" sldId="2147484892"/>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2337842866" sldId="2147484893"/>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190831328" sldId="2147484894"/>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2581766300" sldId="2147484895"/>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1255862064" sldId="2147484896"/>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2157029005" sldId="2147484897"/>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1564047232" sldId="2147484898"/>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350931686" sldId="2147484899"/>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1763824406" sldId="2147484900"/>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2012815435" sldId="2147484901"/>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1100528176" sldId="2147484902"/>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2016745683" sldId="2147484903"/>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2095819979" sldId="2147484904"/>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1056409573" sldId="2147484905"/>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1840354856" sldId="2147484906"/>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4191661580" sldId="2147484907"/>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2325957093" sldId="2147484908"/>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2934253479" sldId="2147484909"/>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3476849668" sldId="2147484910"/>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2782039678" sldId="2147484911"/>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3292244488" sldId="2147484912"/>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1891750540" sldId="2147484913"/>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191661988" sldId="2147484914"/>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1523889347" sldId="2147484915"/>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2591615005" sldId="2147484916"/>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3858310345" sldId="2147484917"/>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471894352" sldId="2147484918"/>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2466819473" sldId="2147484919"/>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3406830080" sldId="2147484920"/>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3172218304" sldId="2147484921"/>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2154955318" sldId="2147484922"/>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1471641622" sldId="2147484923"/>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203428553" sldId="2147484924"/>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2427937226" sldId="2147484925"/>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1401650816" sldId="2147484926"/>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2241081067" sldId="2147484927"/>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2629633046" sldId="2147484928"/>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1546837441" sldId="2147484929"/>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2738970871" sldId="2147484930"/>
          </pc:sldLayoutMkLst>
        </pc:sldLayoutChg>
        <pc:sldLayoutChg chg="del">
          <pc:chgData name="John Deardurff" userId="a22eae058e899168" providerId="LiveId" clId="{3EE71D16-36FF-4E2C-A47A-50A129B49144}" dt="2021-09-20T18:03:01.212" v="128" actId="47"/>
          <pc:sldLayoutMkLst>
            <pc:docMk/>
            <pc:sldMasterMk cId="2370025189" sldId="2147484886"/>
            <pc:sldLayoutMk cId="412506543" sldId="2147484931"/>
          </pc:sldLayoutMkLst>
        </pc:sldLayoutChg>
      </pc:sldMasterChg>
    </pc:docChg>
  </pc:docChgLst>
  <pc:docChgLst>
    <pc:chgData name="John Deardurff" userId="a22eae058e899168" providerId="LiveId" clId="{862C25B9-F76B-4A52-A9EC-54118D3E7317}"/>
    <pc:docChg chg="custSel addSld modSld sldOrd modSection">
      <pc:chgData name="John Deardurff" userId="a22eae058e899168" providerId="LiveId" clId="{862C25B9-F76B-4A52-A9EC-54118D3E7317}" dt="2021-09-14T15:05:06.436" v="177" actId="20577"/>
      <pc:docMkLst>
        <pc:docMk/>
      </pc:docMkLst>
      <pc:sldChg chg="modSp mod">
        <pc:chgData name="John Deardurff" userId="a22eae058e899168" providerId="LiveId" clId="{862C25B9-F76B-4A52-A9EC-54118D3E7317}" dt="2021-09-13T12:38:27.149" v="3" actId="1076"/>
        <pc:sldMkLst>
          <pc:docMk/>
          <pc:sldMk cId="110898965" sldId="284"/>
        </pc:sldMkLst>
        <pc:spChg chg="mod">
          <ac:chgData name="John Deardurff" userId="a22eae058e899168" providerId="LiveId" clId="{862C25B9-F76B-4A52-A9EC-54118D3E7317}" dt="2021-09-13T12:38:27.149" v="3" actId="1076"/>
          <ac:spMkLst>
            <pc:docMk/>
            <pc:sldMk cId="110898965" sldId="284"/>
            <ac:spMk id="7" creationId="{B5B20D92-C3B3-415E-98D3-AF1BBCFF879B}"/>
          </ac:spMkLst>
        </pc:spChg>
      </pc:sldChg>
      <pc:sldChg chg="mod modShow">
        <pc:chgData name="John Deardurff" userId="a22eae058e899168" providerId="LiveId" clId="{862C25B9-F76B-4A52-A9EC-54118D3E7317}" dt="2021-09-13T12:40:46.827" v="4" actId="729"/>
        <pc:sldMkLst>
          <pc:docMk/>
          <pc:sldMk cId="3831532308" sldId="3684"/>
        </pc:sldMkLst>
      </pc:sldChg>
      <pc:sldChg chg="addSp delSp modSp mod">
        <pc:chgData name="John Deardurff" userId="a22eae058e899168" providerId="LiveId" clId="{862C25B9-F76B-4A52-A9EC-54118D3E7317}" dt="2021-09-14T15:05:06.436" v="177" actId="20577"/>
        <pc:sldMkLst>
          <pc:docMk/>
          <pc:sldMk cId="1074979928" sldId="2076136683"/>
        </pc:sldMkLst>
        <pc:spChg chg="mod">
          <ac:chgData name="John Deardurff" userId="a22eae058e899168" providerId="LiveId" clId="{862C25B9-F76B-4A52-A9EC-54118D3E7317}" dt="2021-09-14T15:05:06.436" v="177" actId="20577"/>
          <ac:spMkLst>
            <pc:docMk/>
            <pc:sldMk cId="1074979928" sldId="2076136683"/>
            <ac:spMk id="5" creationId="{F240BDB0-9198-4D64-A15B-157817C0240F}"/>
          </ac:spMkLst>
        </pc:spChg>
        <pc:spChg chg="mod">
          <ac:chgData name="John Deardurff" userId="a22eae058e899168" providerId="LiveId" clId="{862C25B9-F76B-4A52-A9EC-54118D3E7317}" dt="2021-09-14T13:46:37.746" v="148" actId="20577"/>
          <ac:spMkLst>
            <pc:docMk/>
            <pc:sldMk cId="1074979928" sldId="2076136683"/>
            <ac:spMk id="16" creationId="{3BF740DF-F02B-4F75-B4EB-31DBC9CCED82}"/>
          </ac:spMkLst>
        </pc:spChg>
        <pc:picChg chg="add mod">
          <ac:chgData name="John Deardurff" userId="a22eae058e899168" providerId="LiveId" clId="{862C25B9-F76B-4A52-A9EC-54118D3E7317}" dt="2021-09-14T13:46:51.982" v="152" actId="1076"/>
          <ac:picMkLst>
            <pc:docMk/>
            <pc:sldMk cId="1074979928" sldId="2076136683"/>
            <ac:picMk id="2" creationId="{A62545B2-E393-480D-99F4-1B6FB315FDE5}"/>
          </ac:picMkLst>
        </pc:picChg>
        <pc:picChg chg="del">
          <ac:chgData name="John Deardurff" userId="a22eae058e899168" providerId="LiveId" clId="{862C25B9-F76B-4A52-A9EC-54118D3E7317}" dt="2021-09-14T13:45:12.951" v="19" actId="478"/>
          <ac:picMkLst>
            <pc:docMk/>
            <pc:sldMk cId="1074979928" sldId="2076136683"/>
            <ac:picMk id="6" creationId="{B2C4E802-A4D8-4EE0-8765-43B02153B3BC}"/>
          </ac:picMkLst>
        </pc:picChg>
      </pc:sldChg>
      <pc:sldChg chg="modSp mod">
        <pc:chgData name="John Deardurff" userId="a22eae058e899168" providerId="LiveId" clId="{862C25B9-F76B-4A52-A9EC-54118D3E7317}" dt="2021-09-14T13:51:30.427" v="166" actId="20577"/>
        <pc:sldMkLst>
          <pc:docMk/>
          <pc:sldMk cId="98383360" sldId="2076137344"/>
        </pc:sldMkLst>
        <pc:spChg chg="mod">
          <ac:chgData name="John Deardurff" userId="a22eae058e899168" providerId="LiveId" clId="{862C25B9-F76B-4A52-A9EC-54118D3E7317}" dt="2021-09-14T13:51:30.427" v="166" actId="20577"/>
          <ac:spMkLst>
            <pc:docMk/>
            <pc:sldMk cId="98383360" sldId="2076137344"/>
            <ac:spMk id="3" creationId="{807085A2-4FBE-421E-A332-5449E2F44450}"/>
          </ac:spMkLst>
        </pc:spChg>
      </pc:sldChg>
      <pc:sldChg chg="delSp modSp mod">
        <pc:chgData name="John Deardurff" userId="a22eae058e899168" providerId="LiveId" clId="{862C25B9-F76B-4A52-A9EC-54118D3E7317}" dt="2021-09-13T12:36:09.309" v="2" actId="1076"/>
        <pc:sldMkLst>
          <pc:docMk/>
          <pc:sldMk cId="4175173105" sldId="2076138399"/>
        </pc:sldMkLst>
        <pc:spChg chg="del">
          <ac:chgData name="John Deardurff" userId="a22eae058e899168" providerId="LiveId" clId="{862C25B9-F76B-4A52-A9EC-54118D3E7317}" dt="2021-09-13T12:35:53.192" v="0" actId="478"/>
          <ac:spMkLst>
            <pc:docMk/>
            <pc:sldMk cId="4175173105" sldId="2076138399"/>
            <ac:spMk id="14" creationId="{6FC3F35E-C8C9-42A5-8B4E-4A6956BBE656}"/>
          </ac:spMkLst>
        </pc:spChg>
        <pc:picChg chg="mod">
          <ac:chgData name="John Deardurff" userId="a22eae058e899168" providerId="LiveId" clId="{862C25B9-F76B-4A52-A9EC-54118D3E7317}" dt="2021-09-13T12:36:09.309" v="2" actId="1076"/>
          <ac:picMkLst>
            <pc:docMk/>
            <pc:sldMk cId="4175173105" sldId="2076138399"/>
            <ac:picMk id="13" creationId="{DDBFF6E5-8EEB-4AF2-AE55-05C2F96FF20C}"/>
          </ac:picMkLst>
        </pc:picChg>
      </pc:sldChg>
      <pc:sldChg chg="modSp mod">
        <pc:chgData name="John Deardurff" userId="a22eae058e899168" providerId="LiveId" clId="{862C25B9-F76B-4A52-A9EC-54118D3E7317}" dt="2021-09-13T12:41:18.466" v="5" actId="1076"/>
        <pc:sldMkLst>
          <pc:docMk/>
          <pc:sldMk cId="1199508268" sldId="2076138403"/>
        </pc:sldMkLst>
        <pc:spChg chg="mod">
          <ac:chgData name="John Deardurff" userId="a22eae058e899168" providerId="LiveId" clId="{862C25B9-F76B-4A52-A9EC-54118D3E7317}" dt="2021-09-13T12:41:18.466" v="5" actId="1076"/>
          <ac:spMkLst>
            <pc:docMk/>
            <pc:sldMk cId="1199508268" sldId="2076138403"/>
            <ac:spMk id="10" creationId="{8A98DA1E-29E6-42D3-A8E0-85C7B020308D}"/>
          </ac:spMkLst>
        </pc:spChg>
      </pc:sldChg>
      <pc:sldChg chg="modSp mod">
        <pc:chgData name="John Deardurff" userId="a22eae058e899168" providerId="LiveId" clId="{862C25B9-F76B-4A52-A9EC-54118D3E7317}" dt="2021-09-14T13:49:46.460" v="158" actId="1076"/>
        <pc:sldMkLst>
          <pc:docMk/>
          <pc:sldMk cId="439672076" sldId="2076138407"/>
        </pc:sldMkLst>
        <pc:spChg chg="mod">
          <ac:chgData name="John Deardurff" userId="a22eae058e899168" providerId="LiveId" clId="{862C25B9-F76B-4A52-A9EC-54118D3E7317}" dt="2021-09-14T13:49:46.460" v="158" actId="1076"/>
          <ac:spMkLst>
            <pc:docMk/>
            <pc:sldMk cId="439672076" sldId="2076138407"/>
            <ac:spMk id="12" creationId="{32A7B7E0-DD96-44AA-B0D1-9A0A11AAC685}"/>
          </ac:spMkLst>
        </pc:spChg>
        <pc:spChg chg="mod">
          <ac:chgData name="John Deardurff" userId="a22eae058e899168" providerId="LiveId" clId="{862C25B9-F76B-4A52-A9EC-54118D3E7317}" dt="2021-09-14T13:49:46.460" v="158" actId="1076"/>
          <ac:spMkLst>
            <pc:docMk/>
            <pc:sldMk cId="439672076" sldId="2076138407"/>
            <ac:spMk id="13" creationId="{303709BB-E23E-4BCE-9FD0-5F2963EB36A1}"/>
          </ac:spMkLst>
        </pc:spChg>
        <pc:picChg chg="mod">
          <ac:chgData name="John Deardurff" userId="a22eae058e899168" providerId="LiveId" clId="{862C25B9-F76B-4A52-A9EC-54118D3E7317}" dt="2021-09-14T13:49:46.460" v="158" actId="1076"/>
          <ac:picMkLst>
            <pc:docMk/>
            <pc:sldMk cId="439672076" sldId="2076138407"/>
            <ac:picMk id="7" creationId="{A9CCBB31-05B2-4585-AA8B-2A66EDE78A0A}"/>
          </ac:picMkLst>
        </pc:picChg>
        <pc:picChg chg="mod">
          <ac:chgData name="John Deardurff" userId="a22eae058e899168" providerId="LiveId" clId="{862C25B9-F76B-4A52-A9EC-54118D3E7317}" dt="2021-09-14T13:49:46.460" v="158" actId="1076"/>
          <ac:picMkLst>
            <pc:docMk/>
            <pc:sldMk cId="439672076" sldId="2076138407"/>
            <ac:picMk id="11" creationId="{30A14074-5360-4C9E-8C58-35D420B5386A}"/>
          </ac:picMkLst>
        </pc:picChg>
      </pc:sldChg>
      <pc:sldChg chg="ord">
        <pc:chgData name="John Deardurff" userId="a22eae058e899168" providerId="LiveId" clId="{862C25B9-F76B-4A52-A9EC-54118D3E7317}" dt="2021-09-13T12:43:49.093" v="7"/>
        <pc:sldMkLst>
          <pc:docMk/>
          <pc:sldMk cId="3797968368" sldId="2076138414"/>
        </pc:sldMkLst>
      </pc:sldChg>
      <pc:sldChg chg="add">
        <pc:chgData name="John Deardurff" userId="a22eae058e899168" providerId="LiveId" clId="{862C25B9-F76B-4A52-A9EC-54118D3E7317}" dt="2021-09-14T13:44:53.675" v="8" actId="2890"/>
        <pc:sldMkLst>
          <pc:docMk/>
          <pc:sldMk cId="3218339110" sldId="207613841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9891D6-64BB-46EC-8573-56BBFE53ED3C}" type="doc">
      <dgm:prSet loTypeId="urn:microsoft.com/office/officeart/2009/3/layout/SubStepProcess" loCatId="process" qsTypeId="urn:microsoft.com/office/officeart/2005/8/quickstyle/simple1" qsCatId="simple" csTypeId="urn:microsoft.com/office/officeart/2005/8/colors/colorful1" csCatId="colorful" phldr="1"/>
      <dgm:spPr/>
      <dgm:t>
        <a:bodyPr/>
        <a:lstStyle/>
        <a:p>
          <a:endParaRPr lang="en-US"/>
        </a:p>
      </dgm:t>
    </dgm:pt>
    <dgm:pt modelId="{661A5FB8-4475-4AB4-9BB8-EA9D65364BD9}">
      <dgm:prSet/>
      <dgm:spPr/>
      <dgm:t>
        <a:bodyPr/>
        <a:lstStyle/>
        <a:p>
          <a:r>
            <a:rPr lang="en-US" baseline="0" dirty="0"/>
            <a:t>Uses SQL Server technology to create full, differential, and transaction log backups. </a:t>
          </a:r>
          <a:endParaRPr lang="en-US" dirty="0"/>
        </a:p>
      </dgm:t>
    </dgm:pt>
    <dgm:pt modelId="{3F25C0D2-E944-4C82-B23B-7BDFF197C12F}" type="parTrans" cxnId="{0CE3EB34-2D8F-45FD-8F98-AA71EB04CB57}">
      <dgm:prSet/>
      <dgm:spPr/>
      <dgm:t>
        <a:bodyPr/>
        <a:lstStyle/>
        <a:p>
          <a:endParaRPr lang="en-US"/>
        </a:p>
      </dgm:t>
    </dgm:pt>
    <dgm:pt modelId="{950FBEF0-2E17-4119-8D39-9B1BFCE6F13F}" type="sibTrans" cxnId="{0CE3EB34-2D8F-45FD-8F98-AA71EB04CB57}">
      <dgm:prSet/>
      <dgm:spPr/>
      <dgm:t>
        <a:bodyPr/>
        <a:lstStyle/>
        <a:p>
          <a:endParaRPr lang="en-US"/>
        </a:p>
      </dgm:t>
    </dgm:pt>
    <dgm:pt modelId="{C618C67C-D109-4C86-9CE6-15FDB0DDAF04}">
      <dgm:prSet/>
      <dgm:spPr>
        <a:solidFill>
          <a:schemeClr val="accent1"/>
        </a:solidFill>
      </dgm:spPr>
      <dgm:t>
        <a:bodyPr/>
        <a:lstStyle/>
        <a:p>
          <a:r>
            <a:rPr lang="en-US" baseline="0" dirty="0"/>
            <a:t>Transaction log backups, with full and differential backups, allow you to restore a database to a specific point-in-time to the same server that hosts the database.</a:t>
          </a:r>
          <a:endParaRPr lang="en-US" dirty="0"/>
        </a:p>
      </dgm:t>
    </dgm:pt>
    <dgm:pt modelId="{CEE5D1B2-0099-4614-9092-D718BB4031A8}" type="parTrans" cxnId="{D3907D43-FBA5-40E0-8578-1C0C71BB5730}">
      <dgm:prSet/>
      <dgm:spPr/>
      <dgm:t>
        <a:bodyPr/>
        <a:lstStyle/>
        <a:p>
          <a:endParaRPr lang="en-US"/>
        </a:p>
      </dgm:t>
    </dgm:pt>
    <dgm:pt modelId="{3C362389-BBE3-4D62-9DDB-261DC72F3882}" type="sibTrans" cxnId="{D3907D43-FBA5-40E0-8578-1C0C71BB5730}">
      <dgm:prSet/>
      <dgm:spPr/>
      <dgm:t>
        <a:bodyPr/>
        <a:lstStyle/>
        <a:p>
          <a:endParaRPr lang="en-US"/>
        </a:p>
      </dgm:t>
    </dgm:pt>
    <dgm:pt modelId="{49368832-C572-4E56-9F99-EFCB6A93C816}">
      <dgm:prSet/>
      <dgm:spPr/>
      <dgm:t>
        <a:bodyPr/>
        <a:lstStyle/>
        <a:p>
          <a:r>
            <a:rPr lang="en-US" baseline="0" dirty="0"/>
            <a:t>When you restore a database, the service figures out which full, differential, and transaction log backups need to be restored.</a:t>
          </a:r>
          <a:endParaRPr lang="en-US" dirty="0"/>
        </a:p>
      </dgm:t>
    </dgm:pt>
    <dgm:pt modelId="{F787D6F9-2048-48E9-9133-99E459D7AE35}" type="parTrans" cxnId="{88F087DB-FA54-4F48-8E37-68AD98249668}">
      <dgm:prSet/>
      <dgm:spPr/>
      <dgm:t>
        <a:bodyPr/>
        <a:lstStyle/>
        <a:p>
          <a:endParaRPr lang="en-US"/>
        </a:p>
      </dgm:t>
    </dgm:pt>
    <dgm:pt modelId="{E2DFCBB9-EEB8-4772-A2D0-308E2CFCDA47}" type="sibTrans" cxnId="{88F087DB-FA54-4F48-8E37-68AD98249668}">
      <dgm:prSet/>
      <dgm:spPr/>
      <dgm:t>
        <a:bodyPr/>
        <a:lstStyle/>
        <a:p>
          <a:endParaRPr lang="en-US"/>
        </a:p>
      </dgm:t>
    </dgm:pt>
    <dgm:pt modelId="{EAC7DA1E-303A-4DF2-B14C-9E7E1577A983}" type="pres">
      <dgm:prSet presAssocID="{FF9891D6-64BB-46EC-8573-56BBFE53ED3C}" presName="Name0" presStyleCnt="0">
        <dgm:presLayoutVars>
          <dgm:chMax val="7"/>
          <dgm:dir/>
          <dgm:animOne val="branch"/>
        </dgm:presLayoutVars>
      </dgm:prSet>
      <dgm:spPr/>
    </dgm:pt>
    <dgm:pt modelId="{24C3C579-865E-4857-BB3E-378AC1796AF9}" type="pres">
      <dgm:prSet presAssocID="{661A5FB8-4475-4AB4-9BB8-EA9D65364BD9}" presName="parTx1" presStyleLbl="node1" presStyleIdx="0" presStyleCnt="3"/>
      <dgm:spPr/>
    </dgm:pt>
    <dgm:pt modelId="{08FFE621-AF6C-4CB1-B6F7-845ACC22AE34}" type="pres">
      <dgm:prSet presAssocID="{C618C67C-D109-4C86-9CE6-15FDB0DDAF04}" presName="parTx2" presStyleLbl="node1" presStyleIdx="1" presStyleCnt="3"/>
      <dgm:spPr/>
    </dgm:pt>
    <dgm:pt modelId="{B9A03905-553B-4838-8401-BE37964D32EC}" type="pres">
      <dgm:prSet presAssocID="{49368832-C572-4E56-9F99-EFCB6A93C816}" presName="parTx3" presStyleLbl="node1" presStyleIdx="2" presStyleCnt="3"/>
      <dgm:spPr/>
    </dgm:pt>
  </dgm:ptLst>
  <dgm:cxnLst>
    <dgm:cxn modelId="{2C07B51A-FC12-4688-A8D4-621388EED896}" type="presOf" srcId="{FF9891D6-64BB-46EC-8573-56BBFE53ED3C}" destId="{EAC7DA1E-303A-4DF2-B14C-9E7E1577A983}" srcOrd="0" destOrd="0" presId="urn:microsoft.com/office/officeart/2009/3/layout/SubStepProcess"/>
    <dgm:cxn modelId="{0CE3EB34-2D8F-45FD-8F98-AA71EB04CB57}" srcId="{FF9891D6-64BB-46EC-8573-56BBFE53ED3C}" destId="{661A5FB8-4475-4AB4-9BB8-EA9D65364BD9}" srcOrd="0" destOrd="0" parTransId="{3F25C0D2-E944-4C82-B23B-7BDFF197C12F}" sibTransId="{950FBEF0-2E17-4119-8D39-9B1BFCE6F13F}"/>
    <dgm:cxn modelId="{440EF434-3386-4937-9B14-D4C44A4A15C9}" type="presOf" srcId="{661A5FB8-4475-4AB4-9BB8-EA9D65364BD9}" destId="{24C3C579-865E-4857-BB3E-378AC1796AF9}" srcOrd="0" destOrd="0" presId="urn:microsoft.com/office/officeart/2009/3/layout/SubStepProcess"/>
    <dgm:cxn modelId="{D3907D43-FBA5-40E0-8578-1C0C71BB5730}" srcId="{FF9891D6-64BB-46EC-8573-56BBFE53ED3C}" destId="{C618C67C-D109-4C86-9CE6-15FDB0DDAF04}" srcOrd="1" destOrd="0" parTransId="{CEE5D1B2-0099-4614-9092-D718BB4031A8}" sibTransId="{3C362389-BBE3-4D62-9DDB-261DC72F3882}"/>
    <dgm:cxn modelId="{7A545CB8-F415-4178-89B9-234FBFC50D8A}" type="presOf" srcId="{C618C67C-D109-4C86-9CE6-15FDB0DDAF04}" destId="{08FFE621-AF6C-4CB1-B6F7-845ACC22AE34}" srcOrd="0" destOrd="0" presId="urn:microsoft.com/office/officeart/2009/3/layout/SubStepProcess"/>
    <dgm:cxn modelId="{29DB4AD9-F976-4ECE-ACAB-FF08255B527F}" type="presOf" srcId="{49368832-C572-4E56-9F99-EFCB6A93C816}" destId="{B9A03905-553B-4838-8401-BE37964D32EC}" srcOrd="0" destOrd="0" presId="urn:microsoft.com/office/officeart/2009/3/layout/SubStepProcess"/>
    <dgm:cxn modelId="{88F087DB-FA54-4F48-8E37-68AD98249668}" srcId="{FF9891D6-64BB-46EC-8573-56BBFE53ED3C}" destId="{49368832-C572-4E56-9F99-EFCB6A93C816}" srcOrd="2" destOrd="0" parTransId="{F787D6F9-2048-48E9-9133-99E459D7AE35}" sibTransId="{E2DFCBB9-EEB8-4772-A2D0-308E2CFCDA47}"/>
    <dgm:cxn modelId="{8F4DF313-62A0-4357-8E08-7BAC6E7239A8}" type="presParOf" srcId="{EAC7DA1E-303A-4DF2-B14C-9E7E1577A983}" destId="{24C3C579-865E-4857-BB3E-378AC1796AF9}" srcOrd="0" destOrd="0" presId="urn:microsoft.com/office/officeart/2009/3/layout/SubStepProcess"/>
    <dgm:cxn modelId="{80AAAC97-4684-4915-9EE7-8F5CF8502A05}" type="presParOf" srcId="{EAC7DA1E-303A-4DF2-B14C-9E7E1577A983}" destId="{08FFE621-AF6C-4CB1-B6F7-845ACC22AE34}" srcOrd="1" destOrd="0" presId="urn:microsoft.com/office/officeart/2009/3/layout/SubStepProcess"/>
    <dgm:cxn modelId="{A8B56F93-1F78-4851-88AC-BE40EFB0647B}" type="presParOf" srcId="{EAC7DA1E-303A-4DF2-B14C-9E7E1577A983}" destId="{B9A03905-553B-4838-8401-BE37964D32EC}" srcOrd="2" destOrd="0" presId="urn:microsoft.com/office/officeart/2009/3/layout/SubSte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1AB32A-6069-446F-810F-BCA9809A4EED}" type="doc">
      <dgm:prSet loTypeId="urn:microsoft.com/office/officeart/2005/8/layout/default" loCatId="list" qsTypeId="urn:microsoft.com/office/officeart/2005/8/quickstyle/simple2" qsCatId="simple" csTypeId="urn:microsoft.com/office/officeart/2005/8/colors/colorful4" csCatId="colorful" phldr="1"/>
      <dgm:spPr/>
      <dgm:t>
        <a:bodyPr/>
        <a:lstStyle/>
        <a:p>
          <a:endParaRPr lang="en-US"/>
        </a:p>
      </dgm:t>
    </dgm:pt>
    <dgm:pt modelId="{5B91F91F-4204-40F4-B539-4CA62625F287}">
      <dgm:prSet phldrT="[Text]" custT="1"/>
      <dgm:spPr>
        <a:xfrm>
          <a:off x="573261" y="538"/>
          <a:ext cx="10667144" cy="678960"/>
        </a:xfrm>
      </dgm:spPr>
      <dgm:t>
        <a:bodyPr/>
        <a:lstStyle/>
        <a:p>
          <a:pPr>
            <a:buNone/>
          </a:pPr>
          <a:r>
            <a:rPr lang="en-US" sz="2000" dirty="0">
              <a:latin typeface="Segoe UI Light"/>
              <a:ea typeface="+mn-ea"/>
              <a:cs typeface="+mn-cs"/>
            </a:rPr>
            <a:t>All Azure SQL databases have a default backup retention period of </a:t>
          </a:r>
          <a:r>
            <a:rPr lang="en-US" sz="2000" b="1" dirty="0">
              <a:latin typeface="Segoe UI Light"/>
              <a:ea typeface="+mn-ea"/>
              <a:cs typeface="+mn-cs"/>
            </a:rPr>
            <a:t>seven</a:t>
          </a:r>
          <a:r>
            <a:rPr lang="en-US" sz="2000" dirty="0">
              <a:latin typeface="Segoe UI Light"/>
              <a:ea typeface="+mn-ea"/>
              <a:cs typeface="+mn-cs"/>
            </a:rPr>
            <a:t> days. </a:t>
          </a:r>
        </a:p>
      </dgm:t>
    </dgm:pt>
    <dgm:pt modelId="{2DF5ED19-C1FF-4A08-8896-B6F93DDCAE5C}" type="parTrans" cxnId="{B4A449E6-9124-4CC7-86F1-66B53C3430C3}">
      <dgm:prSet/>
      <dgm:spPr/>
      <dgm:t>
        <a:bodyPr/>
        <a:lstStyle/>
        <a:p>
          <a:endParaRPr lang="en-US"/>
        </a:p>
      </dgm:t>
    </dgm:pt>
    <dgm:pt modelId="{10374AF0-3A5D-434E-A0C2-F1D4AB2579B7}" type="sibTrans" cxnId="{B4A449E6-9124-4CC7-86F1-66B53C3430C3}">
      <dgm:prSet/>
      <dgm:spPr/>
      <dgm:t>
        <a:bodyPr/>
        <a:lstStyle/>
        <a:p>
          <a:endParaRPr lang="en-US"/>
        </a:p>
      </dgm:t>
    </dgm:pt>
    <dgm:pt modelId="{FF2B19F1-1DCC-4EE8-8342-6D3E39F63766}">
      <dgm:prSet custT="1"/>
      <dgm:spPr>
        <a:xfrm>
          <a:off x="573261" y="1043818"/>
          <a:ext cx="10667144" cy="678960"/>
        </a:xfrm>
      </dgm:spPr>
      <dgm:t>
        <a:bodyPr/>
        <a:lstStyle/>
        <a:p>
          <a:pPr>
            <a:buNone/>
          </a:pPr>
          <a:r>
            <a:rPr lang="en-US" sz="2000" dirty="0">
              <a:latin typeface="Segoe UI Light"/>
              <a:ea typeface="+mn-ea"/>
              <a:cs typeface="+mn-cs"/>
            </a:rPr>
            <a:t>You can change backup retention period up to 35 days.</a:t>
          </a:r>
        </a:p>
      </dgm:t>
    </dgm:pt>
    <dgm:pt modelId="{E9421434-C77E-4368-B0F5-0DEE4F620B1C}" type="parTrans" cxnId="{2DCC9DE2-5537-4974-B335-28E27264B4BB}">
      <dgm:prSet/>
      <dgm:spPr/>
      <dgm:t>
        <a:bodyPr/>
        <a:lstStyle/>
        <a:p>
          <a:endParaRPr lang="en-US"/>
        </a:p>
      </dgm:t>
    </dgm:pt>
    <dgm:pt modelId="{F46C54D9-FC1B-47AA-A860-E30A1BE31B0F}" type="sibTrans" cxnId="{2DCC9DE2-5537-4974-B335-28E27264B4BB}">
      <dgm:prSet/>
      <dgm:spPr/>
      <dgm:t>
        <a:bodyPr/>
        <a:lstStyle/>
        <a:p>
          <a:endParaRPr lang="en-US"/>
        </a:p>
      </dgm:t>
    </dgm:pt>
    <dgm:pt modelId="{0D1D8AB7-12D8-4C91-8790-CCBEB02A3A76}">
      <dgm:prSet custT="1"/>
      <dgm:spPr>
        <a:xfrm>
          <a:off x="573261" y="2087098"/>
          <a:ext cx="10667144" cy="678960"/>
        </a:xfrm>
      </dgm:spPr>
      <dgm:t>
        <a:bodyPr/>
        <a:lstStyle/>
        <a:p>
          <a:pPr>
            <a:buNone/>
          </a:pPr>
          <a:r>
            <a:rPr lang="en-US" sz="2000">
              <a:latin typeface="Segoe UI Light"/>
              <a:ea typeface="+mn-ea"/>
              <a:cs typeface="+mn-cs"/>
            </a:rPr>
            <a:t>If you delete a database, SQL Database will keep the backups in the same way it would for an online database.</a:t>
          </a:r>
          <a:endParaRPr lang="en-US" sz="2000" dirty="0">
            <a:latin typeface="Segoe UI Light"/>
            <a:ea typeface="+mn-ea"/>
            <a:cs typeface="+mn-cs"/>
          </a:endParaRPr>
        </a:p>
      </dgm:t>
    </dgm:pt>
    <dgm:pt modelId="{832E5C04-1D93-4E10-8A52-AA158187698C}" type="parTrans" cxnId="{95599373-91CC-4752-A4BE-6C5D0A531D62}">
      <dgm:prSet/>
      <dgm:spPr/>
      <dgm:t>
        <a:bodyPr/>
        <a:lstStyle/>
        <a:p>
          <a:endParaRPr lang="en-US"/>
        </a:p>
      </dgm:t>
    </dgm:pt>
    <dgm:pt modelId="{6AEDE980-A207-4D85-B40E-93C2E3878666}" type="sibTrans" cxnId="{95599373-91CC-4752-A4BE-6C5D0A531D62}">
      <dgm:prSet/>
      <dgm:spPr/>
      <dgm:t>
        <a:bodyPr/>
        <a:lstStyle/>
        <a:p>
          <a:endParaRPr lang="en-US"/>
        </a:p>
      </dgm:t>
    </dgm:pt>
    <dgm:pt modelId="{B2DADD0B-333D-4940-8CBB-E4C4A4CAD4A4}">
      <dgm:prSet custT="1"/>
      <dgm:spPr>
        <a:xfrm>
          <a:off x="573261" y="3130378"/>
          <a:ext cx="10667144" cy="678960"/>
        </a:xfrm>
        <a:solidFill>
          <a:schemeClr val="accent2"/>
        </a:solidFill>
      </dgm:spPr>
      <dgm:t>
        <a:bodyPr/>
        <a:lstStyle/>
        <a:p>
          <a:pPr>
            <a:buNone/>
          </a:pPr>
          <a:r>
            <a:rPr lang="en-US" sz="2000" dirty="0">
              <a:latin typeface="Segoe UI Light"/>
              <a:ea typeface="+mn-ea"/>
              <a:cs typeface="+mn-cs"/>
            </a:rPr>
            <a:t>You can modify the backup properties to add one or more long-term retention periods to your database.</a:t>
          </a:r>
        </a:p>
        <a:p>
          <a:pPr>
            <a:buNone/>
          </a:pPr>
          <a:r>
            <a:rPr lang="en-US" sz="2000" dirty="0">
              <a:latin typeface="Segoe UI Light"/>
              <a:ea typeface="+mn-ea"/>
              <a:cs typeface="+mn-cs"/>
            </a:rPr>
            <a:t> (Up to 10 years)</a:t>
          </a:r>
        </a:p>
      </dgm:t>
    </dgm:pt>
    <dgm:pt modelId="{38D5491A-39BA-45E7-B4E3-1865C66F2254}" type="parTrans" cxnId="{6828FFA2-6B35-4045-9B9C-F0052D84DA5F}">
      <dgm:prSet/>
      <dgm:spPr/>
      <dgm:t>
        <a:bodyPr/>
        <a:lstStyle/>
        <a:p>
          <a:endParaRPr lang="en-US"/>
        </a:p>
      </dgm:t>
    </dgm:pt>
    <dgm:pt modelId="{AF8E50A5-FE7A-499C-8119-B75511FE50E0}" type="sibTrans" cxnId="{6828FFA2-6B35-4045-9B9C-F0052D84DA5F}">
      <dgm:prSet/>
      <dgm:spPr/>
      <dgm:t>
        <a:bodyPr/>
        <a:lstStyle/>
        <a:p>
          <a:endParaRPr lang="en-US"/>
        </a:p>
      </dgm:t>
    </dgm:pt>
    <dgm:pt modelId="{81D2BA81-83A7-4E76-981F-D02706874A1D}">
      <dgm:prSet custT="1"/>
      <dgm:spPr>
        <a:xfrm>
          <a:off x="573261" y="1043818"/>
          <a:ext cx="10667144" cy="678960"/>
        </a:xfrm>
      </dgm:spPr>
      <dgm:t>
        <a:bodyPr/>
        <a:lstStyle/>
        <a:p>
          <a:r>
            <a:rPr kumimoji="0" lang="en-US" sz="2000" b="0" i="0" u="none" strike="noStrike" cap="none" spc="0" normalizeH="0" baseline="0" noProof="0" dirty="0">
              <a:ln/>
              <a:effectLst/>
              <a:uLnTx/>
              <a:uFillTx/>
              <a:latin typeface="Segoe UI Light"/>
              <a:ea typeface="+mn-ea"/>
              <a:cs typeface="+mn-cs"/>
            </a:rPr>
            <a:t>The point-in-time  backups are geo-redundant and protected by Azure Storage cross-regional replication</a:t>
          </a:r>
          <a:endParaRPr lang="en-US" sz="2000" dirty="0">
            <a:latin typeface="Segoe UI Light"/>
            <a:ea typeface="+mn-ea"/>
            <a:cs typeface="+mn-cs"/>
          </a:endParaRPr>
        </a:p>
      </dgm:t>
    </dgm:pt>
    <dgm:pt modelId="{A76E4F52-9D78-49D5-A4FD-4E0CAD5F62B8}" type="parTrans" cxnId="{CA5C3D8C-AA1E-46D3-8106-0886F66DF00E}">
      <dgm:prSet/>
      <dgm:spPr/>
      <dgm:t>
        <a:bodyPr/>
        <a:lstStyle/>
        <a:p>
          <a:endParaRPr lang="en-US"/>
        </a:p>
      </dgm:t>
    </dgm:pt>
    <dgm:pt modelId="{C4F416C7-1877-413A-83A3-44A6F5B3EF84}" type="sibTrans" cxnId="{CA5C3D8C-AA1E-46D3-8106-0886F66DF00E}">
      <dgm:prSet/>
      <dgm:spPr/>
      <dgm:t>
        <a:bodyPr/>
        <a:lstStyle/>
        <a:p>
          <a:endParaRPr lang="en-US"/>
        </a:p>
      </dgm:t>
    </dgm:pt>
    <dgm:pt modelId="{9709F0DB-6351-4797-8CEA-070B377C9FAA}" type="pres">
      <dgm:prSet presAssocID="{AD1AB32A-6069-446F-810F-BCA9809A4EED}" presName="diagram" presStyleCnt="0">
        <dgm:presLayoutVars>
          <dgm:dir/>
          <dgm:resizeHandles val="exact"/>
        </dgm:presLayoutVars>
      </dgm:prSet>
      <dgm:spPr/>
    </dgm:pt>
    <dgm:pt modelId="{01CE9C85-FEA4-490F-82C4-D6757E899743}" type="pres">
      <dgm:prSet presAssocID="{5B91F91F-4204-40F4-B539-4CA62625F287}" presName="node" presStyleLbl="node1" presStyleIdx="0" presStyleCnt="5">
        <dgm:presLayoutVars>
          <dgm:bulletEnabled val="1"/>
        </dgm:presLayoutVars>
      </dgm:prSet>
      <dgm:spPr/>
    </dgm:pt>
    <dgm:pt modelId="{0C9BFE88-444A-42D7-B76C-BE0619BD6273}" type="pres">
      <dgm:prSet presAssocID="{10374AF0-3A5D-434E-A0C2-F1D4AB2579B7}" presName="sibTrans" presStyleCnt="0"/>
      <dgm:spPr/>
    </dgm:pt>
    <dgm:pt modelId="{CAAE25B2-FF44-486A-9776-E2720985C80A}" type="pres">
      <dgm:prSet presAssocID="{FF2B19F1-1DCC-4EE8-8342-6D3E39F63766}" presName="node" presStyleLbl="node1" presStyleIdx="1" presStyleCnt="5">
        <dgm:presLayoutVars>
          <dgm:bulletEnabled val="1"/>
        </dgm:presLayoutVars>
      </dgm:prSet>
      <dgm:spPr/>
    </dgm:pt>
    <dgm:pt modelId="{45C3FB7A-2282-457D-850F-E835F504FDA5}" type="pres">
      <dgm:prSet presAssocID="{F46C54D9-FC1B-47AA-A860-E30A1BE31B0F}" presName="sibTrans" presStyleCnt="0"/>
      <dgm:spPr/>
    </dgm:pt>
    <dgm:pt modelId="{533723FB-5B95-428D-8FE8-1604D530D8CD}" type="pres">
      <dgm:prSet presAssocID="{81D2BA81-83A7-4E76-981F-D02706874A1D}" presName="node" presStyleLbl="node1" presStyleIdx="2" presStyleCnt="5">
        <dgm:presLayoutVars>
          <dgm:bulletEnabled val="1"/>
        </dgm:presLayoutVars>
      </dgm:prSet>
      <dgm:spPr/>
    </dgm:pt>
    <dgm:pt modelId="{AE65EBA2-3B47-448B-9381-C547166994A2}" type="pres">
      <dgm:prSet presAssocID="{C4F416C7-1877-413A-83A3-44A6F5B3EF84}" presName="sibTrans" presStyleCnt="0"/>
      <dgm:spPr/>
    </dgm:pt>
    <dgm:pt modelId="{8362E765-D34C-4A82-AFD6-E4D96E7DB36B}" type="pres">
      <dgm:prSet presAssocID="{0D1D8AB7-12D8-4C91-8790-CCBEB02A3A76}" presName="node" presStyleLbl="node1" presStyleIdx="3" presStyleCnt="5">
        <dgm:presLayoutVars>
          <dgm:bulletEnabled val="1"/>
        </dgm:presLayoutVars>
      </dgm:prSet>
      <dgm:spPr/>
    </dgm:pt>
    <dgm:pt modelId="{7524C31E-C5AC-4F64-A282-ADAE55B478A5}" type="pres">
      <dgm:prSet presAssocID="{6AEDE980-A207-4D85-B40E-93C2E3878666}" presName="sibTrans" presStyleCnt="0"/>
      <dgm:spPr/>
    </dgm:pt>
    <dgm:pt modelId="{17E0A95E-734C-4DFA-9306-5A7F26386AE0}" type="pres">
      <dgm:prSet presAssocID="{B2DADD0B-333D-4940-8CBB-E4C4A4CAD4A4}" presName="node" presStyleLbl="node1" presStyleIdx="4" presStyleCnt="5">
        <dgm:presLayoutVars>
          <dgm:bulletEnabled val="1"/>
        </dgm:presLayoutVars>
      </dgm:prSet>
      <dgm:spPr/>
    </dgm:pt>
  </dgm:ptLst>
  <dgm:cxnLst>
    <dgm:cxn modelId="{8994E517-8A46-4472-BD36-82A2638A393D}" type="presOf" srcId="{81D2BA81-83A7-4E76-981F-D02706874A1D}" destId="{533723FB-5B95-428D-8FE8-1604D530D8CD}" srcOrd="0" destOrd="0" presId="urn:microsoft.com/office/officeart/2005/8/layout/default"/>
    <dgm:cxn modelId="{35EABC6C-9077-4053-88E1-475D2032C708}" type="presOf" srcId="{0D1D8AB7-12D8-4C91-8790-CCBEB02A3A76}" destId="{8362E765-D34C-4A82-AFD6-E4D96E7DB36B}" srcOrd="0" destOrd="0" presId="urn:microsoft.com/office/officeart/2005/8/layout/default"/>
    <dgm:cxn modelId="{95599373-91CC-4752-A4BE-6C5D0A531D62}" srcId="{AD1AB32A-6069-446F-810F-BCA9809A4EED}" destId="{0D1D8AB7-12D8-4C91-8790-CCBEB02A3A76}" srcOrd="3" destOrd="0" parTransId="{832E5C04-1D93-4E10-8A52-AA158187698C}" sibTransId="{6AEDE980-A207-4D85-B40E-93C2E3878666}"/>
    <dgm:cxn modelId="{77BFF78B-FF34-4EA0-A8E5-A4EF939FFC4C}" type="presOf" srcId="{FF2B19F1-1DCC-4EE8-8342-6D3E39F63766}" destId="{CAAE25B2-FF44-486A-9776-E2720985C80A}" srcOrd="0" destOrd="0" presId="urn:microsoft.com/office/officeart/2005/8/layout/default"/>
    <dgm:cxn modelId="{CA5C3D8C-AA1E-46D3-8106-0886F66DF00E}" srcId="{AD1AB32A-6069-446F-810F-BCA9809A4EED}" destId="{81D2BA81-83A7-4E76-981F-D02706874A1D}" srcOrd="2" destOrd="0" parTransId="{A76E4F52-9D78-49D5-A4FD-4E0CAD5F62B8}" sibTransId="{C4F416C7-1877-413A-83A3-44A6F5B3EF84}"/>
    <dgm:cxn modelId="{6828FFA2-6B35-4045-9B9C-F0052D84DA5F}" srcId="{AD1AB32A-6069-446F-810F-BCA9809A4EED}" destId="{B2DADD0B-333D-4940-8CBB-E4C4A4CAD4A4}" srcOrd="4" destOrd="0" parTransId="{38D5491A-39BA-45E7-B4E3-1865C66F2254}" sibTransId="{AF8E50A5-FE7A-499C-8119-B75511FE50E0}"/>
    <dgm:cxn modelId="{4E0EE6C4-81F5-493E-8A9F-B24808FE2EF1}" type="presOf" srcId="{AD1AB32A-6069-446F-810F-BCA9809A4EED}" destId="{9709F0DB-6351-4797-8CEA-070B377C9FAA}" srcOrd="0" destOrd="0" presId="urn:microsoft.com/office/officeart/2005/8/layout/default"/>
    <dgm:cxn modelId="{2DCC9DE2-5537-4974-B335-28E27264B4BB}" srcId="{AD1AB32A-6069-446F-810F-BCA9809A4EED}" destId="{FF2B19F1-1DCC-4EE8-8342-6D3E39F63766}" srcOrd="1" destOrd="0" parTransId="{E9421434-C77E-4368-B0F5-0DEE4F620B1C}" sibTransId="{F46C54D9-FC1B-47AA-A860-E30A1BE31B0F}"/>
    <dgm:cxn modelId="{B4A449E6-9124-4CC7-86F1-66B53C3430C3}" srcId="{AD1AB32A-6069-446F-810F-BCA9809A4EED}" destId="{5B91F91F-4204-40F4-B539-4CA62625F287}" srcOrd="0" destOrd="0" parTransId="{2DF5ED19-C1FF-4A08-8896-B6F93DDCAE5C}" sibTransId="{10374AF0-3A5D-434E-A0C2-F1D4AB2579B7}"/>
    <dgm:cxn modelId="{F39170E7-DEF8-4D22-8BF6-C9792D43FC75}" type="presOf" srcId="{B2DADD0B-333D-4940-8CBB-E4C4A4CAD4A4}" destId="{17E0A95E-734C-4DFA-9306-5A7F26386AE0}" srcOrd="0" destOrd="0" presId="urn:microsoft.com/office/officeart/2005/8/layout/default"/>
    <dgm:cxn modelId="{FF5225FE-C919-458C-9C4F-D97FB0153841}" type="presOf" srcId="{5B91F91F-4204-40F4-B539-4CA62625F287}" destId="{01CE9C85-FEA4-490F-82C4-D6757E899743}" srcOrd="0" destOrd="0" presId="urn:microsoft.com/office/officeart/2005/8/layout/default"/>
    <dgm:cxn modelId="{48DE5376-25CE-4924-B011-9D89DC43060A}" type="presParOf" srcId="{9709F0DB-6351-4797-8CEA-070B377C9FAA}" destId="{01CE9C85-FEA4-490F-82C4-D6757E899743}" srcOrd="0" destOrd="0" presId="urn:microsoft.com/office/officeart/2005/8/layout/default"/>
    <dgm:cxn modelId="{11F93730-F2EF-488C-9115-55833C5F7725}" type="presParOf" srcId="{9709F0DB-6351-4797-8CEA-070B377C9FAA}" destId="{0C9BFE88-444A-42D7-B76C-BE0619BD6273}" srcOrd="1" destOrd="0" presId="urn:microsoft.com/office/officeart/2005/8/layout/default"/>
    <dgm:cxn modelId="{D35CB09D-9EF8-4C0C-86C3-1200689E350F}" type="presParOf" srcId="{9709F0DB-6351-4797-8CEA-070B377C9FAA}" destId="{CAAE25B2-FF44-486A-9776-E2720985C80A}" srcOrd="2" destOrd="0" presId="urn:microsoft.com/office/officeart/2005/8/layout/default"/>
    <dgm:cxn modelId="{1A10E446-CDDE-4F0A-B2D1-192FA0978FE8}" type="presParOf" srcId="{9709F0DB-6351-4797-8CEA-070B377C9FAA}" destId="{45C3FB7A-2282-457D-850F-E835F504FDA5}" srcOrd="3" destOrd="0" presId="urn:microsoft.com/office/officeart/2005/8/layout/default"/>
    <dgm:cxn modelId="{975FAA0C-6EFB-46A3-B896-B3ACBBF0C4C1}" type="presParOf" srcId="{9709F0DB-6351-4797-8CEA-070B377C9FAA}" destId="{533723FB-5B95-428D-8FE8-1604D530D8CD}" srcOrd="4" destOrd="0" presId="urn:microsoft.com/office/officeart/2005/8/layout/default"/>
    <dgm:cxn modelId="{F03B394B-0985-409F-BAB6-1D245BF3F8DB}" type="presParOf" srcId="{9709F0DB-6351-4797-8CEA-070B377C9FAA}" destId="{AE65EBA2-3B47-448B-9381-C547166994A2}" srcOrd="5" destOrd="0" presId="urn:microsoft.com/office/officeart/2005/8/layout/default"/>
    <dgm:cxn modelId="{2EC18027-C5E6-41C3-B5EB-39481BF68868}" type="presParOf" srcId="{9709F0DB-6351-4797-8CEA-070B377C9FAA}" destId="{8362E765-D34C-4A82-AFD6-E4D96E7DB36B}" srcOrd="6" destOrd="0" presId="urn:microsoft.com/office/officeart/2005/8/layout/default"/>
    <dgm:cxn modelId="{A99D741C-002D-43CB-AE5A-3FB07D93E12B}" type="presParOf" srcId="{9709F0DB-6351-4797-8CEA-070B377C9FAA}" destId="{7524C31E-C5AC-4F64-A282-ADAE55B478A5}" srcOrd="7" destOrd="0" presId="urn:microsoft.com/office/officeart/2005/8/layout/default"/>
    <dgm:cxn modelId="{00EB5F30-E650-448A-ABAB-3C90452B0E79}" type="presParOf" srcId="{9709F0DB-6351-4797-8CEA-070B377C9FAA}" destId="{17E0A95E-734C-4DFA-9306-5A7F26386AE0}"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98B010-D6C6-4BF8-BEB2-580013267AD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E784E37-CD3B-41F5-9F88-274C408D6B27}">
      <dgm:prSet/>
      <dgm:spPr/>
      <dgm:t>
        <a:bodyPr/>
        <a:lstStyle/>
        <a:p>
          <a:r>
            <a:rPr lang="en-US" b="0" i="0" baseline="0"/>
            <a:t>More uniform resource utilization</a:t>
          </a:r>
          <a:endParaRPr lang="en-US"/>
        </a:p>
      </dgm:t>
    </dgm:pt>
    <dgm:pt modelId="{0884DA5E-7EB4-46D4-AAA4-98A27B308BB8}" type="parTrans" cxnId="{159B13C5-0F4A-4421-B9C1-FEF5AA54998A}">
      <dgm:prSet/>
      <dgm:spPr/>
      <dgm:t>
        <a:bodyPr/>
        <a:lstStyle/>
        <a:p>
          <a:endParaRPr lang="en-US"/>
        </a:p>
      </dgm:t>
    </dgm:pt>
    <dgm:pt modelId="{CEF3C539-601B-44B3-9676-04876BD1086B}" type="sibTrans" cxnId="{159B13C5-0F4A-4421-B9C1-FEF5AA54998A}">
      <dgm:prSet/>
      <dgm:spPr/>
      <dgm:t>
        <a:bodyPr/>
        <a:lstStyle/>
        <a:p>
          <a:endParaRPr lang="en-US"/>
        </a:p>
      </dgm:t>
    </dgm:pt>
    <dgm:pt modelId="{C391BD8B-57E3-4CB7-88BB-CA63F23FEB29}">
      <dgm:prSet/>
      <dgm:spPr/>
      <dgm:t>
        <a:bodyPr/>
        <a:lstStyle/>
        <a:p>
          <a:r>
            <a:rPr lang="en-US" b="0" i="0" baseline="0"/>
            <a:t>Need for higher compute responsiveness</a:t>
          </a:r>
          <a:endParaRPr lang="en-US"/>
        </a:p>
      </dgm:t>
    </dgm:pt>
    <dgm:pt modelId="{B9086EA8-B8EE-43EA-8114-F856A3958495}" type="parTrans" cxnId="{C2C41FEE-215D-4ECD-995B-3E6A3E47A184}">
      <dgm:prSet/>
      <dgm:spPr/>
      <dgm:t>
        <a:bodyPr/>
        <a:lstStyle/>
        <a:p>
          <a:endParaRPr lang="en-US"/>
        </a:p>
      </dgm:t>
    </dgm:pt>
    <dgm:pt modelId="{2A0D483F-6F33-471B-9A68-DE0339B93142}" type="sibTrans" cxnId="{C2C41FEE-215D-4ECD-995B-3E6A3E47A184}">
      <dgm:prSet/>
      <dgm:spPr/>
      <dgm:t>
        <a:bodyPr/>
        <a:lstStyle/>
        <a:p>
          <a:endParaRPr lang="en-US"/>
        </a:p>
      </dgm:t>
    </dgm:pt>
    <dgm:pt modelId="{AE4A98BF-181E-40F5-9628-59F67D08AA13}">
      <dgm:prSet/>
      <dgm:spPr/>
      <dgm:t>
        <a:bodyPr/>
        <a:lstStyle/>
        <a:p>
          <a:r>
            <a:rPr lang="en-US" b="0" i="0" baseline="0"/>
            <a:t>Scenarios where hourly billing granularity is ideal </a:t>
          </a:r>
          <a:endParaRPr lang="en-US"/>
        </a:p>
      </dgm:t>
    </dgm:pt>
    <dgm:pt modelId="{48DF6DA9-2EA3-4700-9F15-564CCF70C898}" type="parTrans" cxnId="{766C8C87-3F01-4753-9B64-AE019F5E4D3F}">
      <dgm:prSet/>
      <dgm:spPr/>
      <dgm:t>
        <a:bodyPr/>
        <a:lstStyle/>
        <a:p>
          <a:endParaRPr lang="en-US"/>
        </a:p>
      </dgm:t>
    </dgm:pt>
    <dgm:pt modelId="{B23D290E-02BF-4265-BF40-43B1402C2DB0}" type="sibTrans" cxnId="{766C8C87-3F01-4753-9B64-AE019F5E4D3F}">
      <dgm:prSet/>
      <dgm:spPr/>
      <dgm:t>
        <a:bodyPr/>
        <a:lstStyle/>
        <a:p>
          <a:endParaRPr lang="en-US"/>
        </a:p>
      </dgm:t>
    </dgm:pt>
    <dgm:pt modelId="{0B4F258D-3B63-45BE-8407-250FB519EA68}">
      <dgm:prSet/>
      <dgm:spPr/>
      <dgm:t>
        <a:bodyPr/>
        <a:lstStyle/>
        <a:p>
          <a:r>
            <a:rPr lang="en-US" b="0" i="0" baseline="0"/>
            <a:t>Desire to maintain resource allocation </a:t>
          </a:r>
          <a:endParaRPr lang="en-US"/>
        </a:p>
      </dgm:t>
    </dgm:pt>
    <dgm:pt modelId="{8390F6B8-39FF-4886-B880-8192C736C9ED}" type="parTrans" cxnId="{A4A5B91E-D796-4EBA-9371-A0FDBEEBE3D5}">
      <dgm:prSet/>
      <dgm:spPr/>
      <dgm:t>
        <a:bodyPr/>
        <a:lstStyle/>
        <a:p>
          <a:endParaRPr lang="en-US"/>
        </a:p>
      </dgm:t>
    </dgm:pt>
    <dgm:pt modelId="{50B0A7AB-2CA0-4BCD-88B3-C04AB29E231E}" type="sibTrans" cxnId="{A4A5B91E-D796-4EBA-9371-A0FDBEEBE3D5}">
      <dgm:prSet/>
      <dgm:spPr/>
      <dgm:t>
        <a:bodyPr/>
        <a:lstStyle/>
        <a:p>
          <a:endParaRPr lang="en-US"/>
        </a:p>
      </dgm:t>
    </dgm:pt>
    <dgm:pt modelId="{74393232-4B91-4DC1-8BEC-16793D11BBCF}">
      <dgm:prSet/>
      <dgm:spPr/>
      <dgm:t>
        <a:bodyPr/>
        <a:lstStyle/>
        <a:p>
          <a:r>
            <a:rPr lang="en-US" b="0" i="0" baseline="0"/>
            <a:t>Interested in reserved capacity, Azure Hybrid Benefit, or elastic pools</a:t>
          </a:r>
          <a:endParaRPr lang="en-US"/>
        </a:p>
      </dgm:t>
    </dgm:pt>
    <dgm:pt modelId="{FA0E46AD-2BF4-4E92-A4DC-54D5D2BE1E36}" type="parTrans" cxnId="{6AA0237B-6649-4FDA-825B-E813D3B43C21}">
      <dgm:prSet/>
      <dgm:spPr/>
      <dgm:t>
        <a:bodyPr/>
        <a:lstStyle/>
        <a:p>
          <a:endParaRPr lang="en-US"/>
        </a:p>
      </dgm:t>
    </dgm:pt>
    <dgm:pt modelId="{A3545B28-A640-4AE2-B726-0C7984BD4450}" type="sibTrans" cxnId="{6AA0237B-6649-4FDA-825B-E813D3B43C21}">
      <dgm:prSet/>
      <dgm:spPr/>
      <dgm:t>
        <a:bodyPr/>
        <a:lstStyle/>
        <a:p>
          <a:endParaRPr lang="en-US"/>
        </a:p>
      </dgm:t>
    </dgm:pt>
    <dgm:pt modelId="{718A0249-779B-4948-9508-D481DAFB497E}" type="pres">
      <dgm:prSet presAssocID="{AA98B010-D6C6-4BF8-BEB2-580013267AD9}" presName="linear" presStyleCnt="0">
        <dgm:presLayoutVars>
          <dgm:animLvl val="lvl"/>
          <dgm:resizeHandles val="exact"/>
        </dgm:presLayoutVars>
      </dgm:prSet>
      <dgm:spPr/>
    </dgm:pt>
    <dgm:pt modelId="{26552329-9E5C-4ED6-8725-AEEE0D6215CA}" type="pres">
      <dgm:prSet presAssocID="{BE784E37-CD3B-41F5-9F88-274C408D6B27}" presName="parentText" presStyleLbl="node1" presStyleIdx="0" presStyleCnt="5">
        <dgm:presLayoutVars>
          <dgm:chMax val="0"/>
          <dgm:bulletEnabled val="1"/>
        </dgm:presLayoutVars>
      </dgm:prSet>
      <dgm:spPr/>
    </dgm:pt>
    <dgm:pt modelId="{5D56977D-66A8-4AB0-B0F5-D0D6B2E4D50A}" type="pres">
      <dgm:prSet presAssocID="{CEF3C539-601B-44B3-9676-04876BD1086B}" presName="spacer" presStyleCnt="0"/>
      <dgm:spPr/>
    </dgm:pt>
    <dgm:pt modelId="{3FCC4F97-D376-414E-BC73-BC22BDF3972B}" type="pres">
      <dgm:prSet presAssocID="{C391BD8B-57E3-4CB7-88BB-CA63F23FEB29}" presName="parentText" presStyleLbl="node1" presStyleIdx="1" presStyleCnt="5">
        <dgm:presLayoutVars>
          <dgm:chMax val="0"/>
          <dgm:bulletEnabled val="1"/>
        </dgm:presLayoutVars>
      </dgm:prSet>
      <dgm:spPr/>
    </dgm:pt>
    <dgm:pt modelId="{514C8217-046D-4DFC-BF1D-3346BE3E3238}" type="pres">
      <dgm:prSet presAssocID="{2A0D483F-6F33-471B-9A68-DE0339B93142}" presName="spacer" presStyleCnt="0"/>
      <dgm:spPr/>
    </dgm:pt>
    <dgm:pt modelId="{BA9DC6D5-AE3D-4512-9B50-4053F941071F}" type="pres">
      <dgm:prSet presAssocID="{AE4A98BF-181E-40F5-9628-59F67D08AA13}" presName="parentText" presStyleLbl="node1" presStyleIdx="2" presStyleCnt="5">
        <dgm:presLayoutVars>
          <dgm:chMax val="0"/>
          <dgm:bulletEnabled val="1"/>
        </dgm:presLayoutVars>
      </dgm:prSet>
      <dgm:spPr/>
    </dgm:pt>
    <dgm:pt modelId="{2C3EA0EE-FA6B-4838-A4DC-3D31B86A2167}" type="pres">
      <dgm:prSet presAssocID="{B23D290E-02BF-4265-BF40-43B1402C2DB0}" presName="spacer" presStyleCnt="0"/>
      <dgm:spPr/>
    </dgm:pt>
    <dgm:pt modelId="{3E87BB82-3E6A-4A14-892C-083356ABF4CF}" type="pres">
      <dgm:prSet presAssocID="{0B4F258D-3B63-45BE-8407-250FB519EA68}" presName="parentText" presStyleLbl="node1" presStyleIdx="3" presStyleCnt="5">
        <dgm:presLayoutVars>
          <dgm:chMax val="0"/>
          <dgm:bulletEnabled val="1"/>
        </dgm:presLayoutVars>
      </dgm:prSet>
      <dgm:spPr/>
    </dgm:pt>
    <dgm:pt modelId="{72AA3E4E-B003-402E-9D6D-345F6819B79F}" type="pres">
      <dgm:prSet presAssocID="{50B0A7AB-2CA0-4BCD-88B3-C04AB29E231E}" presName="spacer" presStyleCnt="0"/>
      <dgm:spPr/>
    </dgm:pt>
    <dgm:pt modelId="{DFC3586C-DDF4-4301-B9E7-1D854F2EF8AB}" type="pres">
      <dgm:prSet presAssocID="{74393232-4B91-4DC1-8BEC-16793D11BBCF}" presName="parentText" presStyleLbl="node1" presStyleIdx="4" presStyleCnt="5">
        <dgm:presLayoutVars>
          <dgm:chMax val="0"/>
          <dgm:bulletEnabled val="1"/>
        </dgm:presLayoutVars>
      </dgm:prSet>
      <dgm:spPr/>
    </dgm:pt>
  </dgm:ptLst>
  <dgm:cxnLst>
    <dgm:cxn modelId="{A4A5B91E-D796-4EBA-9371-A0FDBEEBE3D5}" srcId="{AA98B010-D6C6-4BF8-BEB2-580013267AD9}" destId="{0B4F258D-3B63-45BE-8407-250FB519EA68}" srcOrd="3" destOrd="0" parTransId="{8390F6B8-39FF-4886-B880-8192C736C9ED}" sibTransId="{50B0A7AB-2CA0-4BCD-88B3-C04AB29E231E}"/>
    <dgm:cxn modelId="{23C3CD58-93B4-4699-8AF7-444D6D28BCD4}" type="presOf" srcId="{C391BD8B-57E3-4CB7-88BB-CA63F23FEB29}" destId="{3FCC4F97-D376-414E-BC73-BC22BDF3972B}" srcOrd="0" destOrd="0" presId="urn:microsoft.com/office/officeart/2005/8/layout/vList2"/>
    <dgm:cxn modelId="{6AA0237B-6649-4FDA-825B-E813D3B43C21}" srcId="{AA98B010-D6C6-4BF8-BEB2-580013267AD9}" destId="{74393232-4B91-4DC1-8BEC-16793D11BBCF}" srcOrd="4" destOrd="0" parTransId="{FA0E46AD-2BF4-4E92-A4DC-54D5D2BE1E36}" sibTransId="{A3545B28-A640-4AE2-B726-0C7984BD4450}"/>
    <dgm:cxn modelId="{766C8C87-3F01-4753-9B64-AE019F5E4D3F}" srcId="{AA98B010-D6C6-4BF8-BEB2-580013267AD9}" destId="{AE4A98BF-181E-40F5-9628-59F67D08AA13}" srcOrd="2" destOrd="0" parTransId="{48DF6DA9-2EA3-4700-9F15-564CCF70C898}" sibTransId="{B23D290E-02BF-4265-BF40-43B1402C2DB0}"/>
    <dgm:cxn modelId="{FA97C799-DFC3-4E12-AD50-38138A362761}" type="presOf" srcId="{0B4F258D-3B63-45BE-8407-250FB519EA68}" destId="{3E87BB82-3E6A-4A14-892C-083356ABF4CF}" srcOrd="0" destOrd="0" presId="urn:microsoft.com/office/officeart/2005/8/layout/vList2"/>
    <dgm:cxn modelId="{159B13C5-0F4A-4421-B9C1-FEF5AA54998A}" srcId="{AA98B010-D6C6-4BF8-BEB2-580013267AD9}" destId="{BE784E37-CD3B-41F5-9F88-274C408D6B27}" srcOrd="0" destOrd="0" parTransId="{0884DA5E-7EB4-46D4-AAA4-98A27B308BB8}" sibTransId="{CEF3C539-601B-44B3-9676-04876BD1086B}"/>
    <dgm:cxn modelId="{7E9995D3-D9C9-4520-B441-A212A9DDCCD1}" type="presOf" srcId="{74393232-4B91-4DC1-8BEC-16793D11BBCF}" destId="{DFC3586C-DDF4-4301-B9E7-1D854F2EF8AB}" srcOrd="0" destOrd="0" presId="urn:microsoft.com/office/officeart/2005/8/layout/vList2"/>
    <dgm:cxn modelId="{CA8942D4-1C4E-442F-84B4-FF04D1D46E80}" type="presOf" srcId="{AA98B010-D6C6-4BF8-BEB2-580013267AD9}" destId="{718A0249-779B-4948-9508-D481DAFB497E}" srcOrd="0" destOrd="0" presId="urn:microsoft.com/office/officeart/2005/8/layout/vList2"/>
    <dgm:cxn modelId="{C2C41FEE-215D-4ECD-995B-3E6A3E47A184}" srcId="{AA98B010-D6C6-4BF8-BEB2-580013267AD9}" destId="{C391BD8B-57E3-4CB7-88BB-CA63F23FEB29}" srcOrd="1" destOrd="0" parTransId="{B9086EA8-B8EE-43EA-8114-F856A3958495}" sibTransId="{2A0D483F-6F33-471B-9A68-DE0339B93142}"/>
    <dgm:cxn modelId="{253895F3-5390-4600-B291-EF816ACF8816}" type="presOf" srcId="{BE784E37-CD3B-41F5-9F88-274C408D6B27}" destId="{26552329-9E5C-4ED6-8725-AEEE0D6215CA}" srcOrd="0" destOrd="0" presId="urn:microsoft.com/office/officeart/2005/8/layout/vList2"/>
    <dgm:cxn modelId="{153828F5-91D0-467C-9A1B-B484442D64FF}" type="presOf" srcId="{AE4A98BF-181E-40F5-9628-59F67D08AA13}" destId="{BA9DC6D5-AE3D-4512-9B50-4053F941071F}" srcOrd="0" destOrd="0" presId="urn:microsoft.com/office/officeart/2005/8/layout/vList2"/>
    <dgm:cxn modelId="{9B29098A-2284-4654-82E4-19C3BB608A99}" type="presParOf" srcId="{718A0249-779B-4948-9508-D481DAFB497E}" destId="{26552329-9E5C-4ED6-8725-AEEE0D6215CA}" srcOrd="0" destOrd="0" presId="urn:microsoft.com/office/officeart/2005/8/layout/vList2"/>
    <dgm:cxn modelId="{72B9DA70-3FEE-4D1A-9738-A49156141FA7}" type="presParOf" srcId="{718A0249-779B-4948-9508-D481DAFB497E}" destId="{5D56977D-66A8-4AB0-B0F5-D0D6B2E4D50A}" srcOrd="1" destOrd="0" presId="urn:microsoft.com/office/officeart/2005/8/layout/vList2"/>
    <dgm:cxn modelId="{95BA620D-60EA-40C9-B2E7-41DB1D136037}" type="presParOf" srcId="{718A0249-779B-4948-9508-D481DAFB497E}" destId="{3FCC4F97-D376-414E-BC73-BC22BDF3972B}" srcOrd="2" destOrd="0" presId="urn:microsoft.com/office/officeart/2005/8/layout/vList2"/>
    <dgm:cxn modelId="{BC630A95-8446-4386-A1D9-D62B4D048086}" type="presParOf" srcId="{718A0249-779B-4948-9508-D481DAFB497E}" destId="{514C8217-046D-4DFC-BF1D-3346BE3E3238}" srcOrd="3" destOrd="0" presId="urn:microsoft.com/office/officeart/2005/8/layout/vList2"/>
    <dgm:cxn modelId="{B83C1F30-1A46-459C-AC3B-A553E2EF3F8C}" type="presParOf" srcId="{718A0249-779B-4948-9508-D481DAFB497E}" destId="{BA9DC6D5-AE3D-4512-9B50-4053F941071F}" srcOrd="4" destOrd="0" presId="urn:microsoft.com/office/officeart/2005/8/layout/vList2"/>
    <dgm:cxn modelId="{48E56DD7-3D38-4B74-8DFA-D87415B2B533}" type="presParOf" srcId="{718A0249-779B-4948-9508-D481DAFB497E}" destId="{2C3EA0EE-FA6B-4838-A4DC-3D31B86A2167}" srcOrd="5" destOrd="0" presId="urn:microsoft.com/office/officeart/2005/8/layout/vList2"/>
    <dgm:cxn modelId="{7A383FDB-B585-4DEF-A504-80C5256B5CBB}" type="presParOf" srcId="{718A0249-779B-4948-9508-D481DAFB497E}" destId="{3E87BB82-3E6A-4A14-892C-083356ABF4CF}" srcOrd="6" destOrd="0" presId="urn:microsoft.com/office/officeart/2005/8/layout/vList2"/>
    <dgm:cxn modelId="{B3BA1D6C-19E4-455D-8D90-80B5E6B878E8}" type="presParOf" srcId="{718A0249-779B-4948-9508-D481DAFB497E}" destId="{72AA3E4E-B003-402E-9D6D-345F6819B79F}" srcOrd="7" destOrd="0" presId="urn:microsoft.com/office/officeart/2005/8/layout/vList2"/>
    <dgm:cxn modelId="{1641301A-8778-4C5C-B9A4-D6A2CC8D4856}" type="presParOf" srcId="{718A0249-779B-4948-9508-D481DAFB497E}" destId="{DFC3586C-DDF4-4301-B9E7-1D854F2EF8A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09A78E-BB32-4032-B7D8-7FB1EFEE1DE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E0A8FDC-A4B3-4C3D-9B9E-C4A174DECC9F}">
      <dgm:prSet/>
      <dgm:spPr/>
      <dgm:t>
        <a:bodyPr/>
        <a:lstStyle/>
        <a:p>
          <a:r>
            <a:rPr lang="en-US" b="0" i="0" baseline="0"/>
            <a:t>Large shifts in usage and periods of inactivity</a:t>
          </a:r>
          <a:endParaRPr lang="en-US"/>
        </a:p>
      </dgm:t>
    </dgm:pt>
    <dgm:pt modelId="{8FEBF0D4-773D-4F3C-A3C5-A04B069B361F}" type="parTrans" cxnId="{12D4A7D5-E1B7-4CC8-AD07-8CF458306C63}">
      <dgm:prSet/>
      <dgm:spPr/>
      <dgm:t>
        <a:bodyPr/>
        <a:lstStyle/>
        <a:p>
          <a:endParaRPr lang="en-US"/>
        </a:p>
      </dgm:t>
    </dgm:pt>
    <dgm:pt modelId="{16180BD0-DC4D-4EF5-B401-AD8EB0877E78}" type="sibTrans" cxnId="{12D4A7D5-E1B7-4CC8-AD07-8CF458306C63}">
      <dgm:prSet/>
      <dgm:spPr/>
      <dgm:t>
        <a:bodyPr/>
        <a:lstStyle/>
        <a:p>
          <a:endParaRPr lang="en-US"/>
        </a:p>
      </dgm:t>
    </dgm:pt>
    <dgm:pt modelId="{95A164BF-F027-43FA-9469-8D41675D593D}">
      <dgm:prSet/>
      <dgm:spPr/>
      <dgm:t>
        <a:bodyPr/>
        <a:lstStyle/>
        <a:p>
          <a:r>
            <a:rPr lang="en-US" b="0" i="0" baseline="0" dirty="0"/>
            <a:t>Comfort with resume delay and memory reclamation </a:t>
          </a:r>
          <a:endParaRPr lang="en-US" dirty="0"/>
        </a:p>
      </dgm:t>
    </dgm:pt>
    <dgm:pt modelId="{E1F353FF-158B-4F7E-A538-E3B2963FB07D}" type="parTrans" cxnId="{8B909F7E-4696-4008-84F8-6D0677DE4B89}">
      <dgm:prSet/>
      <dgm:spPr/>
      <dgm:t>
        <a:bodyPr/>
        <a:lstStyle/>
        <a:p>
          <a:endParaRPr lang="en-US"/>
        </a:p>
      </dgm:t>
    </dgm:pt>
    <dgm:pt modelId="{B2A53E8C-7F60-4E99-ACEE-41E530FC4430}" type="sibTrans" cxnId="{8B909F7E-4696-4008-84F8-6D0677DE4B89}">
      <dgm:prSet/>
      <dgm:spPr/>
      <dgm:t>
        <a:bodyPr/>
        <a:lstStyle/>
        <a:p>
          <a:endParaRPr lang="en-US"/>
        </a:p>
      </dgm:t>
    </dgm:pt>
    <dgm:pt modelId="{B4298D96-3B7E-4F32-9EED-58DB7D607E64}">
      <dgm:prSet/>
      <dgm:spPr/>
      <dgm:t>
        <a:bodyPr/>
        <a:lstStyle/>
        <a:p>
          <a:r>
            <a:rPr lang="en-US" b="0" i="0" baseline="0"/>
            <a:t>Scenarios where per second billing granularity is ideal </a:t>
          </a:r>
          <a:endParaRPr lang="en-US"/>
        </a:p>
      </dgm:t>
    </dgm:pt>
    <dgm:pt modelId="{9A4CB6D9-CBE7-46A0-B4C2-E680BD33D554}" type="parTrans" cxnId="{C7141F19-12DA-4CF1-9253-A89E774FB3E3}">
      <dgm:prSet/>
      <dgm:spPr/>
      <dgm:t>
        <a:bodyPr/>
        <a:lstStyle/>
        <a:p>
          <a:endParaRPr lang="en-US"/>
        </a:p>
      </dgm:t>
    </dgm:pt>
    <dgm:pt modelId="{23FFCAC9-67E3-415B-9577-7C9820BB5591}" type="sibTrans" cxnId="{C7141F19-12DA-4CF1-9253-A89E774FB3E3}">
      <dgm:prSet/>
      <dgm:spPr/>
      <dgm:t>
        <a:bodyPr/>
        <a:lstStyle/>
        <a:p>
          <a:endParaRPr lang="en-US"/>
        </a:p>
      </dgm:t>
    </dgm:pt>
    <dgm:pt modelId="{3C76AEEE-CAA6-4081-A0F2-227529043EB6}">
      <dgm:prSet/>
      <dgm:spPr/>
      <dgm:t>
        <a:bodyPr/>
        <a:lstStyle/>
        <a:p>
          <a:r>
            <a:rPr lang="en-US" b="0" i="0" baseline="0" dirty="0"/>
            <a:t>Desire to delegate resource allocation </a:t>
          </a:r>
          <a:endParaRPr lang="en-US" dirty="0"/>
        </a:p>
      </dgm:t>
    </dgm:pt>
    <dgm:pt modelId="{DFE77FFF-8514-4126-AFD3-9EBCB7650256}" type="parTrans" cxnId="{47DFB629-A7BA-4EC2-8E76-5756257159F8}">
      <dgm:prSet/>
      <dgm:spPr/>
      <dgm:t>
        <a:bodyPr/>
        <a:lstStyle/>
        <a:p>
          <a:endParaRPr lang="en-US"/>
        </a:p>
      </dgm:t>
    </dgm:pt>
    <dgm:pt modelId="{DAB751EC-33E7-4F2B-9652-AC157D599CE9}" type="sibTrans" cxnId="{47DFB629-A7BA-4EC2-8E76-5756257159F8}">
      <dgm:prSet/>
      <dgm:spPr/>
      <dgm:t>
        <a:bodyPr/>
        <a:lstStyle/>
        <a:p>
          <a:endParaRPr lang="en-US"/>
        </a:p>
      </dgm:t>
    </dgm:pt>
    <dgm:pt modelId="{46AFAA2D-CD29-42F9-9424-17EE0170DBF5}">
      <dgm:prSet/>
      <dgm:spPr/>
      <dgm:t>
        <a:bodyPr/>
        <a:lstStyle/>
        <a:p>
          <a:r>
            <a:rPr lang="en-US" b="0" i="0" baseline="0"/>
            <a:t>Currently using single databases on General Purpose service tier </a:t>
          </a:r>
          <a:endParaRPr lang="en-US"/>
        </a:p>
      </dgm:t>
    </dgm:pt>
    <dgm:pt modelId="{776BE030-7E18-421F-99AC-2A9F45AE9DEC}" type="parTrans" cxnId="{D8EF3083-097E-4A93-B911-02672C0689E3}">
      <dgm:prSet/>
      <dgm:spPr/>
      <dgm:t>
        <a:bodyPr/>
        <a:lstStyle/>
        <a:p>
          <a:endParaRPr lang="en-US"/>
        </a:p>
      </dgm:t>
    </dgm:pt>
    <dgm:pt modelId="{7D392386-95D1-4022-AC19-83138C42D1A5}" type="sibTrans" cxnId="{D8EF3083-097E-4A93-B911-02672C0689E3}">
      <dgm:prSet/>
      <dgm:spPr/>
      <dgm:t>
        <a:bodyPr/>
        <a:lstStyle/>
        <a:p>
          <a:endParaRPr lang="en-US"/>
        </a:p>
      </dgm:t>
    </dgm:pt>
    <dgm:pt modelId="{4C73C3B8-3B75-46ED-8A11-541DAE373591}" type="pres">
      <dgm:prSet presAssocID="{D709A78E-BB32-4032-B7D8-7FB1EFEE1DE3}" presName="linear" presStyleCnt="0">
        <dgm:presLayoutVars>
          <dgm:animLvl val="lvl"/>
          <dgm:resizeHandles val="exact"/>
        </dgm:presLayoutVars>
      </dgm:prSet>
      <dgm:spPr/>
    </dgm:pt>
    <dgm:pt modelId="{9933ABC9-5D15-4313-AFED-7120C7E82B0C}" type="pres">
      <dgm:prSet presAssocID="{4E0A8FDC-A4B3-4C3D-9B9E-C4A174DECC9F}" presName="parentText" presStyleLbl="node1" presStyleIdx="0" presStyleCnt="5">
        <dgm:presLayoutVars>
          <dgm:chMax val="0"/>
          <dgm:bulletEnabled val="1"/>
        </dgm:presLayoutVars>
      </dgm:prSet>
      <dgm:spPr/>
    </dgm:pt>
    <dgm:pt modelId="{27D59E35-AAFB-4CF4-AAE9-9465B3E3ECE2}" type="pres">
      <dgm:prSet presAssocID="{16180BD0-DC4D-4EF5-B401-AD8EB0877E78}" presName="spacer" presStyleCnt="0"/>
      <dgm:spPr/>
    </dgm:pt>
    <dgm:pt modelId="{25B52159-54FC-4782-8A72-497D0B3AA157}" type="pres">
      <dgm:prSet presAssocID="{95A164BF-F027-43FA-9469-8D41675D593D}" presName="parentText" presStyleLbl="node1" presStyleIdx="1" presStyleCnt="5">
        <dgm:presLayoutVars>
          <dgm:chMax val="0"/>
          <dgm:bulletEnabled val="1"/>
        </dgm:presLayoutVars>
      </dgm:prSet>
      <dgm:spPr/>
    </dgm:pt>
    <dgm:pt modelId="{854A9887-7A50-41A5-BEE5-3D35E34E5963}" type="pres">
      <dgm:prSet presAssocID="{B2A53E8C-7F60-4E99-ACEE-41E530FC4430}" presName="spacer" presStyleCnt="0"/>
      <dgm:spPr/>
    </dgm:pt>
    <dgm:pt modelId="{8BBEF9D6-245A-49B8-8885-E2426C53D8E0}" type="pres">
      <dgm:prSet presAssocID="{B4298D96-3B7E-4F32-9EED-58DB7D607E64}" presName="parentText" presStyleLbl="node1" presStyleIdx="2" presStyleCnt="5">
        <dgm:presLayoutVars>
          <dgm:chMax val="0"/>
          <dgm:bulletEnabled val="1"/>
        </dgm:presLayoutVars>
      </dgm:prSet>
      <dgm:spPr/>
    </dgm:pt>
    <dgm:pt modelId="{8445E9BE-717F-4CB9-94A1-475E51BE738A}" type="pres">
      <dgm:prSet presAssocID="{23FFCAC9-67E3-415B-9577-7C9820BB5591}" presName="spacer" presStyleCnt="0"/>
      <dgm:spPr/>
    </dgm:pt>
    <dgm:pt modelId="{DBACC2EB-690A-4593-8733-ECCDA78BB536}" type="pres">
      <dgm:prSet presAssocID="{3C76AEEE-CAA6-4081-A0F2-227529043EB6}" presName="parentText" presStyleLbl="node1" presStyleIdx="3" presStyleCnt="5">
        <dgm:presLayoutVars>
          <dgm:chMax val="0"/>
          <dgm:bulletEnabled val="1"/>
        </dgm:presLayoutVars>
      </dgm:prSet>
      <dgm:spPr/>
    </dgm:pt>
    <dgm:pt modelId="{6D36B463-E07D-42E4-BBF6-C16C436A3098}" type="pres">
      <dgm:prSet presAssocID="{DAB751EC-33E7-4F2B-9652-AC157D599CE9}" presName="spacer" presStyleCnt="0"/>
      <dgm:spPr/>
    </dgm:pt>
    <dgm:pt modelId="{52F48F7F-B7BD-4205-A451-20AAC6EA4FA9}" type="pres">
      <dgm:prSet presAssocID="{46AFAA2D-CD29-42F9-9424-17EE0170DBF5}" presName="parentText" presStyleLbl="node1" presStyleIdx="4" presStyleCnt="5">
        <dgm:presLayoutVars>
          <dgm:chMax val="0"/>
          <dgm:bulletEnabled val="1"/>
        </dgm:presLayoutVars>
      </dgm:prSet>
      <dgm:spPr/>
    </dgm:pt>
  </dgm:ptLst>
  <dgm:cxnLst>
    <dgm:cxn modelId="{F0B45507-48F4-4EF0-910C-41AFE18013CB}" type="presOf" srcId="{95A164BF-F027-43FA-9469-8D41675D593D}" destId="{25B52159-54FC-4782-8A72-497D0B3AA157}" srcOrd="0" destOrd="0" presId="urn:microsoft.com/office/officeart/2005/8/layout/vList2"/>
    <dgm:cxn modelId="{C7141F19-12DA-4CF1-9253-A89E774FB3E3}" srcId="{D709A78E-BB32-4032-B7D8-7FB1EFEE1DE3}" destId="{B4298D96-3B7E-4F32-9EED-58DB7D607E64}" srcOrd="2" destOrd="0" parTransId="{9A4CB6D9-CBE7-46A0-B4C2-E680BD33D554}" sibTransId="{23FFCAC9-67E3-415B-9577-7C9820BB5591}"/>
    <dgm:cxn modelId="{47DFB629-A7BA-4EC2-8E76-5756257159F8}" srcId="{D709A78E-BB32-4032-B7D8-7FB1EFEE1DE3}" destId="{3C76AEEE-CAA6-4081-A0F2-227529043EB6}" srcOrd="3" destOrd="0" parTransId="{DFE77FFF-8514-4126-AFD3-9EBCB7650256}" sibTransId="{DAB751EC-33E7-4F2B-9652-AC157D599CE9}"/>
    <dgm:cxn modelId="{A536E25D-CF11-40BF-B906-2B254325765C}" type="presOf" srcId="{B4298D96-3B7E-4F32-9EED-58DB7D607E64}" destId="{8BBEF9D6-245A-49B8-8885-E2426C53D8E0}" srcOrd="0" destOrd="0" presId="urn:microsoft.com/office/officeart/2005/8/layout/vList2"/>
    <dgm:cxn modelId="{74BF0F5A-1708-4FA2-A442-4C5859C50EB1}" type="presOf" srcId="{46AFAA2D-CD29-42F9-9424-17EE0170DBF5}" destId="{52F48F7F-B7BD-4205-A451-20AAC6EA4FA9}" srcOrd="0" destOrd="0" presId="urn:microsoft.com/office/officeart/2005/8/layout/vList2"/>
    <dgm:cxn modelId="{8B909F7E-4696-4008-84F8-6D0677DE4B89}" srcId="{D709A78E-BB32-4032-B7D8-7FB1EFEE1DE3}" destId="{95A164BF-F027-43FA-9469-8D41675D593D}" srcOrd="1" destOrd="0" parTransId="{E1F353FF-158B-4F7E-A538-E3B2963FB07D}" sibTransId="{B2A53E8C-7F60-4E99-ACEE-41E530FC4430}"/>
    <dgm:cxn modelId="{D8EF3083-097E-4A93-B911-02672C0689E3}" srcId="{D709A78E-BB32-4032-B7D8-7FB1EFEE1DE3}" destId="{46AFAA2D-CD29-42F9-9424-17EE0170DBF5}" srcOrd="4" destOrd="0" parTransId="{776BE030-7E18-421F-99AC-2A9F45AE9DEC}" sibTransId="{7D392386-95D1-4022-AC19-83138C42D1A5}"/>
    <dgm:cxn modelId="{341379C8-261A-4FB2-9EE0-3B3D850D89F6}" type="presOf" srcId="{4E0A8FDC-A4B3-4C3D-9B9E-C4A174DECC9F}" destId="{9933ABC9-5D15-4313-AFED-7120C7E82B0C}" srcOrd="0" destOrd="0" presId="urn:microsoft.com/office/officeart/2005/8/layout/vList2"/>
    <dgm:cxn modelId="{12D4A7D5-E1B7-4CC8-AD07-8CF458306C63}" srcId="{D709A78E-BB32-4032-B7D8-7FB1EFEE1DE3}" destId="{4E0A8FDC-A4B3-4C3D-9B9E-C4A174DECC9F}" srcOrd="0" destOrd="0" parTransId="{8FEBF0D4-773D-4F3C-A3C5-A04B069B361F}" sibTransId="{16180BD0-DC4D-4EF5-B401-AD8EB0877E78}"/>
    <dgm:cxn modelId="{689966F2-52FF-45EB-8F3D-616B36809B2F}" type="presOf" srcId="{3C76AEEE-CAA6-4081-A0F2-227529043EB6}" destId="{DBACC2EB-690A-4593-8733-ECCDA78BB536}" srcOrd="0" destOrd="0" presId="urn:microsoft.com/office/officeart/2005/8/layout/vList2"/>
    <dgm:cxn modelId="{142BD6FC-8A5D-4498-9CF4-078696958FB5}" type="presOf" srcId="{D709A78E-BB32-4032-B7D8-7FB1EFEE1DE3}" destId="{4C73C3B8-3B75-46ED-8A11-541DAE373591}" srcOrd="0" destOrd="0" presId="urn:microsoft.com/office/officeart/2005/8/layout/vList2"/>
    <dgm:cxn modelId="{779CCC5D-B337-441E-9B23-38B36D8EE1A6}" type="presParOf" srcId="{4C73C3B8-3B75-46ED-8A11-541DAE373591}" destId="{9933ABC9-5D15-4313-AFED-7120C7E82B0C}" srcOrd="0" destOrd="0" presId="urn:microsoft.com/office/officeart/2005/8/layout/vList2"/>
    <dgm:cxn modelId="{E0D8DF88-B858-4A25-8FCA-A152E7B79C0B}" type="presParOf" srcId="{4C73C3B8-3B75-46ED-8A11-541DAE373591}" destId="{27D59E35-AAFB-4CF4-AAE9-9465B3E3ECE2}" srcOrd="1" destOrd="0" presId="urn:microsoft.com/office/officeart/2005/8/layout/vList2"/>
    <dgm:cxn modelId="{4755D8A5-2904-4D51-87B2-112E0AEDAE1C}" type="presParOf" srcId="{4C73C3B8-3B75-46ED-8A11-541DAE373591}" destId="{25B52159-54FC-4782-8A72-497D0B3AA157}" srcOrd="2" destOrd="0" presId="urn:microsoft.com/office/officeart/2005/8/layout/vList2"/>
    <dgm:cxn modelId="{4D0E51FF-F1C7-4DA5-86A1-88E37971B042}" type="presParOf" srcId="{4C73C3B8-3B75-46ED-8A11-541DAE373591}" destId="{854A9887-7A50-41A5-BEE5-3D35E34E5963}" srcOrd="3" destOrd="0" presId="urn:microsoft.com/office/officeart/2005/8/layout/vList2"/>
    <dgm:cxn modelId="{A6E2C7DA-0F83-4D68-BBCD-CB11EC74F40C}" type="presParOf" srcId="{4C73C3B8-3B75-46ED-8A11-541DAE373591}" destId="{8BBEF9D6-245A-49B8-8885-E2426C53D8E0}" srcOrd="4" destOrd="0" presId="urn:microsoft.com/office/officeart/2005/8/layout/vList2"/>
    <dgm:cxn modelId="{14756B0B-ED54-4910-8F0D-1ACD4B87F692}" type="presParOf" srcId="{4C73C3B8-3B75-46ED-8A11-541DAE373591}" destId="{8445E9BE-717F-4CB9-94A1-475E51BE738A}" srcOrd="5" destOrd="0" presId="urn:microsoft.com/office/officeart/2005/8/layout/vList2"/>
    <dgm:cxn modelId="{2F87E9D5-C17D-4C06-849D-B261EE67216F}" type="presParOf" srcId="{4C73C3B8-3B75-46ED-8A11-541DAE373591}" destId="{DBACC2EB-690A-4593-8733-ECCDA78BB536}" srcOrd="6" destOrd="0" presId="urn:microsoft.com/office/officeart/2005/8/layout/vList2"/>
    <dgm:cxn modelId="{5F7DDC91-663D-4E99-AA1C-49B102398BD8}" type="presParOf" srcId="{4C73C3B8-3B75-46ED-8A11-541DAE373591}" destId="{6D36B463-E07D-42E4-BBF6-C16C436A3098}" srcOrd="7" destOrd="0" presId="urn:microsoft.com/office/officeart/2005/8/layout/vList2"/>
    <dgm:cxn modelId="{27A33AF5-A862-4245-B923-12866829B2A7}" type="presParOf" srcId="{4C73C3B8-3B75-46ED-8A11-541DAE373591}" destId="{52F48F7F-B7BD-4205-A451-20AAC6EA4FA9}" srcOrd="8"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3C579-865E-4857-BB3E-378AC1796AF9}">
      <dsp:nvSpPr>
        <dsp:cNvPr id="0" name=""/>
        <dsp:cNvSpPr/>
      </dsp:nvSpPr>
      <dsp:spPr>
        <a:xfrm>
          <a:off x="5312" y="598141"/>
          <a:ext cx="3623366" cy="36233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kern="1200" baseline="0" dirty="0"/>
            <a:t>Uses SQL Server technology to create full, differential, and transaction log backups. </a:t>
          </a:r>
          <a:endParaRPr lang="en-US" sz="2100" kern="1200" dirty="0"/>
        </a:p>
      </dsp:txBody>
      <dsp:txXfrm>
        <a:off x="535942" y="1128771"/>
        <a:ext cx="2562106" cy="2562106"/>
      </dsp:txXfrm>
    </dsp:sp>
    <dsp:sp modelId="{08FFE621-AF6C-4CB1-B6F7-845ACC22AE34}">
      <dsp:nvSpPr>
        <dsp:cNvPr id="0" name=""/>
        <dsp:cNvSpPr/>
      </dsp:nvSpPr>
      <dsp:spPr>
        <a:xfrm>
          <a:off x="3628679" y="598141"/>
          <a:ext cx="3623366" cy="3623366"/>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kern="1200" baseline="0" dirty="0"/>
            <a:t>Transaction log backups, with full and differential backups, allow you to restore a database to a specific point-in-time to the same server that hosts the database.</a:t>
          </a:r>
          <a:endParaRPr lang="en-US" sz="2100" kern="1200" dirty="0"/>
        </a:p>
      </dsp:txBody>
      <dsp:txXfrm>
        <a:off x="4159309" y="1128771"/>
        <a:ext cx="2562106" cy="2562106"/>
      </dsp:txXfrm>
    </dsp:sp>
    <dsp:sp modelId="{B9A03905-553B-4838-8401-BE37964D32EC}">
      <dsp:nvSpPr>
        <dsp:cNvPr id="0" name=""/>
        <dsp:cNvSpPr/>
      </dsp:nvSpPr>
      <dsp:spPr>
        <a:xfrm>
          <a:off x="7252046" y="598141"/>
          <a:ext cx="3623366" cy="362336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kern="1200" baseline="0" dirty="0"/>
            <a:t>When you restore a database, the service figures out which full, differential, and transaction log backups need to be restored.</a:t>
          </a:r>
          <a:endParaRPr lang="en-US" sz="2100" kern="1200" dirty="0"/>
        </a:p>
      </dsp:txBody>
      <dsp:txXfrm>
        <a:off x="7782676" y="1128771"/>
        <a:ext cx="2562106" cy="2562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E9C85-FEA4-490F-82C4-D6757E899743}">
      <dsp:nvSpPr>
        <dsp:cNvPr id="0" name=""/>
        <dsp:cNvSpPr/>
      </dsp:nvSpPr>
      <dsp:spPr>
        <a:xfrm>
          <a:off x="0" y="380205"/>
          <a:ext cx="3314414" cy="1988648"/>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egoe UI Light"/>
              <a:ea typeface="+mn-ea"/>
              <a:cs typeface="+mn-cs"/>
            </a:rPr>
            <a:t>All Azure SQL databases have a default backup retention period of </a:t>
          </a:r>
          <a:r>
            <a:rPr lang="en-US" sz="2000" b="1" kern="1200" dirty="0">
              <a:latin typeface="Segoe UI Light"/>
              <a:ea typeface="+mn-ea"/>
              <a:cs typeface="+mn-cs"/>
            </a:rPr>
            <a:t>seven</a:t>
          </a:r>
          <a:r>
            <a:rPr lang="en-US" sz="2000" kern="1200" dirty="0">
              <a:latin typeface="Segoe UI Light"/>
              <a:ea typeface="+mn-ea"/>
              <a:cs typeface="+mn-cs"/>
            </a:rPr>
            <a:t> days. </a:t>
          </a:r>
        </a:p>
      </dsp:txBody>
      <dsp:txXfrm>
        <a:off x="0" y="380205"/>
        <a:ext cx="3314414" cy="1988648"/>
      </dsp:txXfrm>
    </dsp:sp>
    <dsp:sp modelId="{CAAE25B2-FF44-486A-9776-E2720985C80A}">
      <dsp:nvSpPr>
        <dsp:cNvPr id="0" name=""/>
        <dsp:cNvSpPr/>
      </dsp:nvSpPr>
      <dsp:spPr>
        <a:xfrm>
          <a:off x="3645855" y="380205"/>
          <a:ext cx="3314414" cy="1988648"/>
        </a:xfrm>
        <a:prstGeom prst="rect">
          <a:avLst/>
        </a:prstGeom>
        <a:solidFill>
          <a:schemeClr val="accent4">
            <a:hueOff val="2133002"/>
            <a:satOff val="-7713"/>
            <a:lumOff val="754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egoe UI Light"/>
              <a:ea typeface="+mn-ea"/>
              <a:cs typeface="+mn-cs"/>
            </a:rPr>
            <a:t>You can change backup retention period up to 35 days.</a:t>
          </a:r>
        </a:p>
      </dsp:txBody>
      <dsp:txXfrm>
        <a:off x="3645855" y="380205"/>
        <a:ext cx="3314414" cy="1988648"/>
      </dsp:txXfrm>
    </dsp:sp>
    <dsp:sp modelId="{533723FB-5B95-428D-8FE8-1604D530D8CD}">
      <dsp:nvSpPr>
        <dsp:cNvPr id="0" name=""/>
        <dsp:cNvSpPr/>
      </dsp:nvSpPr>
      <dsp:spPr>
        <a:xfrm>
          <a:off x="7291710" y="380205"/>
          <a:ext cx="3314414" cy="1988648"/>
        </a:xfrm>
        <a:prstGeom prst="rect">
          <a:avLst/>
        </a:prstGeom>
        <a:solidFill>
          <a:schemeClr val="accent4">
            <a:hueOff val="4266005"/>
            <a:satOff val="-15426"/>
            <a:lumOff val="1509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0" lang="en-US" sz="2000" b="0" i="0" u="none" strike="noStrike" kern="1200" cap="none" spc="0" normalizeH="0" baseline="0" noProof="0" dirty="0">
              <a:ln/>
              <a:effectLst/>
              <a:uLnTx/>
              <a:uFillTx/>
              <a:latin typeface="Segoe UI Light"/>
              <a:ea typeface="+mn-ea"/>
              <a:cs typeface="+mn-cs"/>
            </a:rPr>
            <a:t>The point-in-time  backups are geo-redundant and protected by Azure Storage cross-regional replication</a:t>
          </a:r>
          <a:endParaRPr lang="en-US" sz="2000" kern="1200" dirty="0">
            <a:latin typeface="Segoe UI Light"/>
            <a:ea typeface="+mn-ea"/>
            <a:cs typeface="+mn-cs"/>
          </a:endParaRPr>
        </a:p>
      </dsp:txBody>
      <dsp:txXfrm>
        <a:off x="7291710" y="380205"/>
        <a:ext cx="3314414" cy="1988648"/>
      </dsp:txXfrm>
    </dsp:sp>
    <dsp:sp modelId="{8362E765-D34C-4A82-AFD6-E4D96E7DB36B}">
      <dsp:nvSpPr>
        <dsp:cNvPr id="0" name=""/>
        <dsp:cNvSpPr/>
      </dsp:nvSpPr>
      <dsp:spPr>
        <a:xfrm>
          <a:off x="1822927" y="2700295"/>
          <a:ext cx="3314414" cy="1988648"/>
        </a:xfrm>
        <a:prstGeom prst="rect">
          <a:avLst/>
        </a:prstGeom>
        <a:solidFill>
          <a:schemeClr val="accent4">
            <a:hueOff val="6399007"/>
            <a:satOff val="-23139"/>
            <a:lumOff val="2264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Light"/>
              <a:ea typeface="+mn-ea"/>
              <a:cs typeface="+mn-cs"/>
            </a:rPr>
            <a:t>If you delete a database, SQL Database will keep the backups in the same way it would for an online database.</a:t>
          </a:r>
          <a:endParaRPr lang="en-US" sz="2000" kern="1200" dirty="0">
            <a:latin typeface="Segoe UI Light"/>
            <a:ea typeface="+mn-ea"/>
            <a:cs typeface="+mn-cs"/>
          </a:endParaRPr>
        </a:p>
      </dsp:txBody>
      <dsp:txXfrm>
        <a:off x="1822927" y="2700295"/>
        <a:ext cx="3314414" cy="1988648"/>
      </dsp:txXfrm>
    </dsp:sp>
    <dsp:sp modelId="{17E0A95E-734C-4DFA-9306-5A7F26386AE0}">
      <dsp:nvSpPr>
        <dsp:cNvPr id="0" name=""/>
        <dsp:cNvSpPr/>
      </dsp:nvSpPr>
      <dsp:spPr>
        <a:xfrm>
          <a:off x="5468783" y="2700295"/>
          <a:ext cx="3314414" cy="1988648"/>
        </a:xfrm>
        <a:prstGeom prst="rect">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egoe UI Light"/>
              <a:ea typeface="+mn-ea"/>
              <a:cs typeface="+mn-cs"/>
            </a:rPr>
            <a:t>You can modify the backup properties to add one or more long-term retention periods to your database.</a:t>
          </a:r>
        </a:p>
        <a:p>
          <a:pPr marL="0" lvl="0" indent="0" algn="ctr" defTabSz="889000">
            <a:lnSpc>
              <a:spcPct val="90000"/>
            </a:lnSpc>
            <a:spcBef>
              <a:spcPct val="0"/>
            </a:spcBef>
            <a:spcAft>
              <a:spcPct val="35000"/>
            </a:spcAft>
            <a:buNone/>
          </a:pPr>
          <a:r>
            <a:rPr lang="en-US" sz="2000" kern="1200" dirty="0">
              <a:latin typeface="Segoe UI Light"/>
              <a:ea typeface="+mn-ea"/>
              <a:cs typeface="+mn-cs"/>
            </a:rPr>
            <a:t> (Up to 10 years)</a:t>
          </a:r>
        </a:p>
      </dsp:txBody>
      <dsp:txXfrm>
        <a:off x="5468783" y="2700295"/>
        <a:ext cx="3314414" cy="19886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2329-9E5C-4ED6-8725-AEEE0D6215CA}">
      <dsp:nvSpPr>
        <dsp:cNvPr id="0" name=""/>
        <dsp:cNvSpPr/>
      </dsp:nvSpPr>
      <dsp:spPr>
        <a:xfrm>
          <a:off x="0" y="15313"/>
          <a:ext cx="8620218" cy="4118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baseline="0"/>
            <a:t>More uniform resource utilization</a:t>
          </a:r>
          <a:endParaRPr lang="en-US" sz="1600" kern="1200"/>
        </a:p>
      </dsp:txBody>
      <dsp:txXfrm>
        <a:off x="20104" y="35417"/>
        <a:ext cx="8580010" cy="371632"/>
      </dsp:txXfrm>
    </dsp:sp>
    <dsp:sp modelId="{3FCC4F97-D376-414E-BC73-BC22BDF3972B}">
      <dsp:nvSpPr>
        <dsp:cNvPr id="0" name=""/>
        <dsp:cNvSpPr/>
      </dsp:nvSpPr>
      <dsp:spPr>
        <a:xfrm>
          <a:off x="0" y="473233"/>
          <a:ext cx="8620218" cy="4118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baseline="0"/>
            <a:t>Need for higher compute responsiveness</a:t>
          </a:r>
          <a:endParaRPr lang="en-US" sz="1600" kern="1200"/>
        </a:p>
      </dsp:txBody>
      <dsp:txXfrm>
        <a:off x="20104" y="493337"/>
        <a:ext cx="8580010" cy="371632"/>
      </dsp:txXfrm>
    </dsp:sp>
    <dsp:sp modelId="{BA9DC6D5-AE3D-4512-9B50-4053F941071F}">
      <dsp:nvSpPr>
        <dsp:cNvPr id="0" name=""/>
        <dsp:cNvSpPr/>
      </dsp:nvSpPr>
      <dsp:spPr>
        <a:xfrm>
          <a:off x="0" y="931153"/>
          <a:ext cx="8620218" cy="4118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baseline="0"/>
            <a:t>Scenarios where hourly billing granularity is ideal </a:t>
          </a:r>
          <a:endParaRPr lang="en-US" sz="1600" kern="1200"/>
        </a:p>
      </dsp:txBody>
      <dsp:txXfrm>
        <a:off x="20104" y="951257"/>
        <a:ext cx="8580010" cy="371632"/>
      </dsp:txXfrm>
    </dsp:sp>
    <dsp:sp modelId="{3E87BB82-3E6A-4A14-892C-083356ABF4CF}">
      <dsp:nvSpPr>
        <dsp:cNvPr id="0" name=""/>
        <dsp:cNvSpPr/>
      </dsp:nvSpPr>
      <dsp:spPr>
        <a:xfrm>
          <a:off x="0" y="1389073"/>
          <a:ext cx="8620218" cy="4118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baseline="0"/>
            <a:t>Desire to maintain resource allocation </a:t>
          </a:r>
          <a:endParaRPr lang="en-US" sz="1600" kern="1200"/>
        </a:p>
      </dsp:txBody>
      <dsp:txXfrm>
        <a:off x="20104" y="1409177"/>
        <a:ext cx="8580010" cy="371632"/>
      </dsp:txXfrm>
    </dsp:sp>
    <dsp:sp modelId="{DFC3586C-DDF4-4301-B9E7-1D854F2EF8AB}">
      <dsp:nvSpPr>
        <dsp:cNvPr id="0" name=""/>
        <dsp:cNvSpPr/>
      </dsp:nvSpPr>
      <dsp:spPr>
        <a:xfrm>
          <a:off x="0" y="1846993"/>
          <a:ext cx="8620218" cy="4118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baseline="0"/>
            <a:t>Interested in reserved capacity, Azure Hybrid Benefit, or elastic pools</a:t>
          </a:r>
          <a:endParaRPr lang="en-US" sz="1600" kern="1200"/>
        </a:p>
      </dsp:txBody>
      <dsp:txXfrm>
        <a:off x="20104" y="1867097"/>
        <a:ext cx="8580010" cy="3716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33ABC9-5D15-4313-AFED-7120C7E82B0C}">
      <dsp:nvSpPr>
        <dsp:cNvPr id="0" name=""/>
        <dsp:cNvSpPr/>
      </dsp:nvSpPr>
      <dsp:spPr>
        <a:xfrm>
          <a:off x="0" y="1114"/>
          <a:ext cx="8620218"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Large shifts in usage and periods of inactivity</a:t>
          </a:r>
          <a:endParaRPr lang="en-US" sz="1800" kern="1200"/>
        </a:p>
      </dsp:txBody>
      <dsp:txXfrm>
        <a:off x="22617" y="23731"/>
        <a:ext cx="8574984" cy="418086"/>
      </dsp:txXfrm>
    </dsp:sp>
    <dsp:sp modelId="{25B52159-54FC-4782-8A72-497D0B3AA157}">
      <dsp:nvSpPr>
        <dsp:cNvPr id="0" name=""/>
        <dsp:cNvSpPr/>
      </dsp:nvSpPr>
      <dsp:spPr>
        <a:xfrm>
          <a:off x="0" y="516274"/>
          <a:ext cx="8620218"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t>Comfort with resume delay and memory reclamation </a:t>
          </a:r>
          <a:endParaRPr lang="en-US" sz="1800" kern="1200" dirty="0"/>
        </a:p>
      </dsp:txBody>
      <dsp:txXfrm>
        <a:off x="22617" y="538891"/>
        <a:ext cx="8574984" cy="418086"/>
      </dsp:txXfrm>
    </dsp:sp>
    <dsp:sp modelId="{8BBEF9D6-245A-49B8-8885-E2426C53D8E0}">
      <dsp:nvSpPr>
        <dsp:cNvPr id="0" name=""/>
        <dsp:cNvSpPr/>
      </dsp:nvSpPr>
      <dsp:spPr>
        <a:xfrm>
          <a:off x="0" y="1031434"/>
          <a:ext cx="8620218"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Scenarios where per second billing granularity is ideal </a:t>
          </a:r>
          <a:endParaRPr lang="en-US" sz="1800" kern="1200"/>
        </a:p>
      </dsp:txBody>
      <dsp:txXfrm>
        <a:off x="22617" y="1054051"/>
        <a:ext cx="8574984" cy="418086"/>
      </dsp:txXfrm>
    </dsp:sp>
    <dsp:sp modelId="{DBACC2EB-690A-4593-8733-ECCDA78BB536}">
      <dsp:nvSpPr>
        <dsp:cNvPr id="0" name=""/>
        <dsp:cNvSpPr/>
      </dsp:nvSpPr>
      <dsp:spPr>
        <a:xfrm>
          <a:off x="0" y="1546594"/>
          <a:ext cx="8620218"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t>Desire to delegate resource allocation </a:t>
          </a:r>
          <a:endParaRPr lang="en-US" sz="1800" kern="1200" dirty="0"/>
        </a:p>
      </dsp:txBody>
      <dsp:txXfrm>
        <a:off x="22617" y="1569211"/>
        <a:ext cx="8574984" cy="418086"/>
      </dsp:txXfrm>
    </dsp:sp>
    <dsp:sp modelId="{52F48F7F-B7BD-4205-A451-20AAC6EA4FA9}">
      <dsp:nvSpPr>
        <dsp:cNvPr id="0" name=""/>
        <dsp:cNvSpPr/>
      </dsp:nvSpPr>
      <dsp:spPr>
        <a:xfrm>
          <a:off x="0" y="2061754"/>
          <a:ext cx="8620218"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Currently using single databases on General Purpose service tier </a:t>
          </a:r>
          <a:endParaRPr lang="en-US" sz="1800" kern="1200"/>
        </a:p>
      </dsp:txBody>
      <dsp:txXfrm>
        <a:off x="22617" y="2084371"/>
        <a:ext cx="8574984" cy="418086"/>
      </dsp:txXfrm>
    </dsp:sp>
  </dsp:spTree>
</dsp:drawing>
</file>

<file path=ppt/diagrams/layout1.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784D1C-EADE-4810-A4F6-5F65C6B57ABD}" type="datetimeFigureOut">
              <a:rPr lang="en-IN" smtClean="0"/>
              <a:t>21-09-2021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10C87-188B-4EE4-87EE-B24E3D47EB98}" type="slidenum">
              <a:rPr lang="en-IN" smtClean="0"/>
              <a:t>‹#›</a:t>
            </a:fld>
            <a:endParaRPr lang="en-IN"/>
          </a:p>
        </p:txBody>
      </p:sp>
    </p:spTree>
    <p:extLst>
      <p:ext uri="{BB962C8B-B14F-4D97-AF65-F5344CB8AC3E}">
        <p14:creationId xmlns:p14="http://schemas.microsoft.com/office/powerpoint/2010/main" val="394248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intended for SQL Server people. But if you’re not a SQL Server person, still a good way to get a general understanding of security for Azure SQL.</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1511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Azure SQL Database service provides automatic backup capabilities for all databases. The retention of these backups is dependent on the service tier the database is running in. For example, for a database running in the basic service tier, the backups are retained for seven days, while for standard and premium service tiers, the retention is </a:t>
            </a:r>
            <a:r>
              <a:rPr lang="en-US" baseline="0" dirty="0"/>
              <a:t>35</a:t>
            </a:r>
            <a:r>
              <a:rPr lang="en-US" dirty="0"/>
              <a:t> days. The database can be restored to any point in time within the retention period from the backups. These backups are stored locally and on a geo-redundant storage account with read access to the geo-copy.</a:t>
            </a: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a:p>
            <a:endParaRPr lang="en-US" dirty="0"/>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4319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https://github.com/microsoft/sqlworkshops-azuresqlworkshop/blob/master/azuresqlworkshop/05-Availability/basic-ha/basic-ha.ipynb</a:t>
            </a:r>
            <a:endParaRPr lang="en-US" dirty="0"/>
          </a:p>
          <a:p>
            <a:r>
              <a:rPr lang="en-US" dirty="0"/>
              <a:t>Need to have a BC and GP database deployed in order to do side by side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9/21/2021 10:47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24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Existing offerings with provisioned compute allocate a fixed amount of compute resources for a fixed price and are billed per hour.  Over short time scales, provisioned compute databases must either overprovision resources at a cost in order to accommodate peak usage or under provision and risk poor performance.  Over longer time scales, provisioned compute databases can be rescaled, but this solution may require predicting usage patterns or writing custom logic to trigger rescaling operations based on a schedule or performance metrics.  This adds to development and operational complexity.</a:t>
            </a:r>
            <a:endParaRPr lang="en-US" dirty="0"/>
          </a:p>
        </p:txBody>
      </p:sp>
      <p:sp>
        <p:nvSpPr>
          <p:cNvPr id="4" name="Slide Number Placeholder 3"/>
          <p:cNvSpPr>
            <a:spLocks noGrp="1"/>
          </p:cNvSpPr>
          <p:nvPr>
            <p:ph type="sldNum" sz="quarter" idx="5"/>
          </p:nvPr>
        </p:nvSpPr>
        <p:spPr/>
        <p:txBody>
          <a:bodyPr/>
          <a:lstStyle/>
          <a:p>
            <a:fld id="{4E4F68C0-D2F7-47C1-A660-F9AAC38DA71C}" type="slidenum">
              <a:rPr lang="en-US" smtClean="0"/>
              <a:t>12</a:t>
            </a:fld>
            <a:endParaRPr lang="en-US" dirty="0"/>
          </a:p>
        </p:txBody>
      </p:sp>
    </p:spTree>
    <p:extLst>
      <p:ext uri="{BB962C8B-B14F-4D97-AF65-F5344CB8AC3E}">
        <p14:creationId xmlns:p14="http://schemas.microsoft.com/office/powerpoint/2010/main" val="2170687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Serverless automatically scales compute for single databases based on workload demand and bills for compute used per second.  In serverless, compute scaling within configurable limits is managed by the service to continuously right-size resources. Serverless also provides an option to automatically pause the database during inactive usage periods and automatically resume when activity returns.  During periods of inactivity, you only pay for storage.</a:t>
            </a:r>
          </a:p>
          <a:p>
            <a:endParaRPr lang="en-US" dirty="0"/>
          </a:p>
        </p:txBody>
      </p:sp>
      <p:sp>
        <p:nvSpPr>
          <p:cNvPr id="4" name="Slide Number Placeholder 3"/>
          <p:cNvSpPr>
            <a:spLocks noGrp="1"/>
          </p:cNvSpPr>
          <p:nvPr>
            <p:ph type="sldNum" sz="quarter" idx="5"/>
          </p:nvPr>
        </p:nvSpPr>
        <p:spPr/>
        <p:txBody>
          <a:bodyPr/>
          <a:lstStyle/>
          <a:p>
            <a:fld id="{4E4F68C0-D2F7-47C1-A660-F9AAC38DA71C}" type="slidenum">
              <a:rPr lang="en-US" smtClean="0"/>
              <a:t>13</a:t>
            </a:fld>
            <a:endParaRPr lang="en-US" dirty="0"/>
          </a:p>
        </p:txBody>
      </p:sp>
    </p:spTree>
    <p:extLst>
      <p:ext uri="{BB962C8B-B14F-4D97-AF65-F5344CB8AC3E}">
        <p14:creationId xmlns:p14="http://schemas.microsoft.com/office/powerpoint/2010/main" val="1803014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https://github.com/microsoft/sqlworkshops-azuresqlworkshop/blob/master/azuresqlworkshop/05-Availability/basic-ha/basic-ha.ipynb</a:t>
            </a:r>
            <a:endParaRPr lang="en-US" dirty="0"/>
          </a:p>
          <a:p>
            <a:r>
              <a:rPr lang="en-US" dirty="0"/>
              <a:t>Need to have a BC and GP database deployed in order to do side by side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9/21/2021 10:47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6907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9/21/2021 10:47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https://github.com/microsoft/sqlworkshops-azuresqlworkshop/blob/master/azuresqlworkshop/05-Availability/basic-ha/basic-ha.ipynb</a:t>
            </a:r>
            <a:endParaRPr lang="en-US" dirty="0"/>
          </a:p>
          <a:p>
            <a:r>
              <a:rPr lang="en-US" dirty="0"/>
              <a:t>Need to have a BC and GP database deployed in order to do side by side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9/21/2021 10:47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8801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Vcore</a:t>
            </a:r>
            <a:r>
              <a:rPr lang="en-US" b="0" dirty="0"/>
              <a:t> choices (up to 80 vCore is the same)</a:t>
            </a:r>
          </a:p>
          <a:p>
            <a:endParaRPr lang="en-US" b="0" dirty="0"/>
          </a:p>
          <a:p>
            <a:endParaRPr lang="en-US" b="0" dirty="0"/>
          </a:p>
          <a:p>
            <a:r>
              <a:rPr lang="en-US" b="1" dirty="0"/>
              <a:t>Azure SQL Database</a:t>
            </a:r>
          </a:p>
          <a:p>
            <a:endParaRPr lang="en-US" b="1" dirty="0"/>
          </a:p>
          <a:p>
            <a:pPr marL="228600" indent="-228600">
              <a:buAutoNum type="arabicPeriod"/>
            </a:pPr>
            <a:r>
              <a:rPr lang="en-US" b="1" dirty="0"/>
              <a:t>Pick Purchasing Model</a:t>
            </a:r>
          </a:p>
          <a:p>
            <a:pPr marL="228600" indent="-228600">
              <a:buAutoNum type="arabicPeriod"/>
            </a:pPr>
            <a:r>
              <a:rPr lang="en-US" b="1" dirty="0"/>
              <a:t>If DTU, choose Basic, Standard, or Premium</a:t>
            </a:r>
          </a:p>
          <a:p>
            <a:pPr marL="228600" indent="-228600">
              <a:buAutoNum type="arabicPeriod"/>
            </a:pPr>
            <a:r>
              <a:rPr lang="en-US" b="1" dirty="0"/>
              <a:t>If vCore then pick Service Tier</a:t>
            </a:r>
          </a:p>
          <a:p>
            <a:pPr marL="228600" indent="-228600">
              <a:buAutoNum type="arabicPeriod"/>
            </a:pPr>
            <a:r>
              <a:rPr lang="en-US" b="1" dirty="0"/>
              <a:t>If Service Tier is GP, then pick Compute Tier (Provisioned or Serverless) and Compute Hardware</a:t>
            </a:r>
          </a:p>
          <a:p>
            <a:pPr marL="228600" indent="-228600">
              <a:buAutoNum type="arabicPeriod"/>
            </a:pPr>
            <a:r>
              <a:rPr lang="en-US" b="1" dirty="0"/>
              <a:t>If Hyperscale, pick Compute Hardware and number of Replicas</a:t>
            </a:r>
          </a:p>
          <a:p>
            <a:pPr marL="228600" indent="-228600">
              <a:buAutoNum type="arabicPeriod"/>
            </a:pPr>
            <a:r>
              <a:rPr lang="en-US" b="1" dirty="0"/>
              <a:t>If BC, pick Compute Hardware, Read Scale out Enabled?, and Zone Redundant?</a:t>
            </a:r>
          </a:p>
          <a:p>
            <a:endParaRPr lang="en-US" b="1" dirty="0"/>
          </a:p>
          <a:p>
            <a:r>
              <a:rPr lang="en-US" b="1" dirty="0"/>
              <a:t>Azure MI</a:t>
            </a:r>
          </a:p>
          <a:p>
            <a:endParaRPr lang="en-US" b="1" dirty="0"/>
          </a:p>
          <a:p>
            <a:pPr marL="228600" indent="-228600">
              <a:buAutoNum type="arabicPeriod"/>
            </a:pPr>
            <a:r>
              <a:rPr lang="en-US" b="1" dirty="0"/>
              <a:t>Choose Service Tier and Compute Hardware </a:t>
            </a:r>
          </a:p>
          <a:p>
            <a:endParaRPr lang="en-US" b="1" dirty="0"/>
          </a:p>
          <a:p>
            <a:r>
              <a:rPr lang="en-US" b="1" dirty="0"/>
              <a:t>Overview: </a:t>
            </a:r>
            <a:r>
              <a:rPr lang="en-US" sz="900" b="0" i="0" u="none" strike="noStrike" kern="1200" dirty="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dirty="0"/>
          </a:p>
          <a:p>
            <a:endParaRPr lang="en-US" b="1" dirty="0"/>
          </a:p>
          <a:p>
            <a:r>
              <a:rPr lang="en-US" b="1" dirty="0"/>
              <a:t>Talking Points:</a:t>
            </a:r>
          </a:p>
          <a:p>
            <a:r>
              <a:rPr lang="en-US" b="0" dirty="0"/>
              <a:t>Azure SQL Database give you flexible purchasing models to have simple preconfigured compute &amp; storage or independent control over compute &amp; storage.</a:t>
            </a:r>
          </a:p>
          <a:p>
            <a:endParaRPr lang="en-US" b="1" dirty="0"/>
          </a:p>
          <a:p>
            <a:r>
              <a:rPr lang="en-US" b="1" dirty="0"/>
              <a:t>vCore model. </a:t>
            </a:r>
            <a:r>
              <a:rPr lang="en-US" sz="900" b="0" i="0" u="none" strike="noStrike" kern="1200" dirty="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dirty="0">
                <a:solidFill>
                  <a:schemeClr val="tx1"/>
                </a:solidFill>
                <a:effectLst/>
                <a:latin typeface="+mn-lt"/>
                <a:ea typeface="+mn-ea"/>
                <a:cs typeface="+mn-cs"/>
              </a:rPr>
              <a:t>Best for customers who value flexibility; control and transparency</a:t>
            </a:r>
          </a:p>
          <a:p>
            <a:pPr lvl="1"/>
            <a:r>
              <a:rPr lang="en-US" dirty="0"/>
              <a:t>Customers can select compute and storage independently</a:t>
            </a:r>
          </a:p>
          <a:p>
            <a:pPr lvl="1"/>
            <a:r>
              <a:rPr lang="en-US" dirty="0"/>
              <a:t>Allows customers to right-size their compute requirements in the cloud</a:t>
            </a:r>
          </a:p>
          <a:p>
            <a:pPr lvl="1"/>
            <a:r>
              <a:rPr lang="en-ZA" dirty="0"/>
              <a:t>v</a:t>
            </a:r>
            <a:r>
              <a:rPr lang="en-US" dirty="0"/>
              <a:t>Core sizing offers flexibility of choice</a:t>
            </a:r>
          </a:p>
          <a:p>
            <a:endParaRPr lang="en-US" sz="900" b="0" i="0" u="none" strike="noStrike" kern="1200" dirty="0">
              <a:solidFill>
                <a:schemeClr val="tx1"/>
              </a:solidFill>
              <a:effectLst/>
              <a:latin typeface="+mn-lt"/>
              <a:ea typeface="+mn-ea"/>
              <a:cs typeface="+mn-cs"/>
            </a:endParaRPr>
          </a:p>
          <a:p>
            <a:endParaRPr lang="en-US" sz="900" b="0"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Database Transaction Unit (DTU) model. </a:t>
            </a:r>
            <a:r>
              <a:rPr lang="en-US" sz="900" b="0" i="0" u="none" strike="noStrike" kern="1200" dirty="0">
                <a:solidFill>
                  <a:schemeClr val="tx1"/>
                </a:solidFill>
                <a:effectLst/>
                <a:latin typeface="+mn-lt"/>
                <a:ea typeface="+mn-ea"/>
                <a:cs typeface="+mn-cs"/>
              </a:rPr>
              <a:t>Bundled measure of compute, storage and IO resources. </a:t>
            </a:r>
          </a:p>
          <a:p>
            <a:r>
              <a:rPr lang="en-US" sz="900" b="0" i="0" u="none" strike="noStrike" kern="1200" dirty="0">
                <a:solidFill>
                  <a:schemeClr val="tx1"/>
                </a:solidFill>
                <a:effectLst/>
                <a:latin typeface="+mn-lt"/>
                <a:ea typeface="+mn-ea"/>
                <a:cs typeface="+mn-cs"/>
              </a:rPr>
              <a:t>Best for customers who want simple, pre-configured resource options</a:t>
            </a:r>
          </a:p>
          <a:p>
            <a:endParaRPr lang="en-US" sz="900" b="1"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Reference</a:t>
            </a:r>
          </a:p>
          <a:p>
            <a:r>
              <a:rPr lang="en-US" sz="900" b="0" i="0" u="none" strike="noStrike" kern="1200" dirty="0">
                <a:solidFill>
                  <a:schemeClr val="tx1"/>
                </a:solidFill>
                <a:effectLst/>
                <a:latin typeface="+mn-lt"/>
                <a:ea typeface="+mn-ea"/>
                <a:cs typeface="+mn-cs"/>
              </a:rPr>
              <a:t>https://docs.microsoft.com/en-us/azure/sql-database/sql-database-service-tiers</a:t>
            </a:r>
          </a:p>
          <a:p>
            <a:endParaRPr lang="en-US" sz="9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87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Vcore</a:t>
            </a:r>
            <a:r>
              <a:rPr lang="en-US" b="0" dirty="0"/>
              <a:t> choices (up to 80 vCore is the same)</a:t>
            </a:r>
          </a:p>
          <a:p>
            <a:endParaRPr lang="en-US" b="0" dirty="0"/>
          </a:p>
          <a:p>
            <a:endParaRPr lang="en-US" b="0" dirty="0"/>
          </a:p>
          <a:p>
            <a:r>
              <a:rPr lang="en-US" b="1" dirty="0"/>
              <a:t>Azure SQL Database</a:t>
            </a:r>
          </a:p>
          <a:p>
            <a:endParaRPr lang="en-US" b="1" dirty="0"/>
          </a:p>
          <a:p>
            <a:pPr marL="228600" indent="-228600">
              <a:buAutoNum type="arabicPeriod"/>
            </a:pPr>
            <a:r>
              <a:rPr lang="en-US" b="1" dirty="0"/>
              <a:t>Pick Purchasing Model</a:t>
            </a:r>
          </a:p>
          <a:p>
            <a:pPr marL="228600" indent="-228600">
              <a:buAutoNum type="arabicPeriod"/>
            </a:pPr>
            <a:r>
              <a:rPr lang="en-US" b="1" dirty="0"/>
              <a:t>If DTU, choose Basic, Standard, or Premium</a:t>
            </a:r>
          </a:p>
          <a:p>
            <a:pPr marL="228600" indent="-228600">
              <a:buAutoNum type="arabicPeriod"/>
            </a:pPr>
            <a:r>
              <a:rPr lang="en-US" b="1" dirty="0"/>
              <a:t>If vCore then pick Service Tier</a:t>
            </a:r>
          </a:p>
          <a:p>
            <a:pPr marL="228600" indent="-228600">
              <a:buAutoNum type="arabicPeriod"/>
            </a:pPr>
            <a:r>
              <a:rPr lang="en-US" b="1" dirty="0"/>
              <a:t>If Service Tier is GP, then pick Compute Tier (Provisioned or Serverless) and Compute Hardware</a:t>
            </a:r>
          </a:p>
          <a:p>
            <a:pPr marL="228600" indent="-228600">
              <a:buAutoNum type="arabicPeriod"/>
            </a:pPr>
            <a:r>
              <a:rPr lang="en-US" b="1" dirty="0"/>
              <a:t>If Hyperscale, pick Compute Hardware and number of Replicas</a:t>
            </a:r>
          </a:p>
          <a:p>
            <a:pPr marL="228600" indent="-228600">
              <a:buAutoNum type="arabicPeriod"/>
            </a:pPr>
            <a:r>
              <a:rPr lang="en-US" b="1" dirty="0"/>
              <a:t>If BC, pick Compute Hardware, Read Scale out Enabled?, and Zone Redundant?</a:t>
            </a:r>
          </a:p>
          <a:p>
            <a:endParaRPr lang="en-US" b="1" dirty="0"/>
          </a:p>
          <a:p>
            <a:r>
              <a:rPr lang="en-US" b="1" dirty="0"/>
              <a:t>Azure MI</a:t>
            </a:r>
          </a:p>
          <a:p>
            <a:endParaRPr lang="en-US" b="1" dirty="0"/>
          </a:p>
          <a:p>
            <a:pPr marL="228600" indent="-228600">
              <a:buAutoNum type="arabicPeriod"/>
            </a:pPr>
            <a:r>
              <a:rPr lang="en-US" b="1" dirty="0"/>
              <a:t>Choose Service Tier and Compute Hardware </a:t>
            </a:r>
          </a:p>
          <a:p>
            <a:endParaRPr lang="en-US" b="1" dirty="0"/>
          </a:p>
          <a:p>
            <a:r>
              <a:rPr lang="en-US" b="1" dirty="0"/>
              <a:t>Overview: </a:t>
            </a:r>
            <a:r>
              <a:rPr lang="en-US" sz="900" b="0" i="0" u="none" strike="noStrike" kern="1200" dirty="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dirty="0"/>
          </a:p>
          <a:p>
            <a:endParaRPr lang="en-US" b="1" dirty="0"/>
          </a:p>
          <a:p>
            <a:r>
              <a:rPr lang="en-US" b="1" dirty="0"/>
              <a:t>Talking Points:</a:t>
            </a:r>
          </a:p>
          <a:p>
            <a:r>
              <a:rPr lang="en-US" b="0" dirty="0"/>
              <a:t>Azure SQL Database give you flexible purchasing models to have simple preconfigured compute &amp; storage or independent control over compute &amp; storage.</a:t>
            </a:r>
          </a:p>
          <a:p>
            <a:endParaRPr lang="en-US" b="1" dirty="0"/>
          </a:p>
          <a:p>
            <a:r>
              <a:rPr lang="en-US" b="1" dirty="0"/>
              <a:t>vCore model. </a:t>
            </a:r>
            <a:r>
              <a:rPr lang="en-US" sz="900" b="0" i="0" u="none" strike="noStrike" kern="1200" dirty="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dirty="0">
                <a:solidFill>
                  <a:schemeClr val="tx1"/>
                </a:solidFill>
                <a:effectLst/>
                <a:latin typeface="+mn-lt"/>
                <a:ea typeface="+mn-ea"/>
                <a:cs typeface="+mn-cs"/>
              </a:rPr>
              <a:t>Best for customers who value flexibility; control and transparency</a:t>
            </a:r>
          </a:p>
          <a:p>
            <a:pPr lvl="1"/>
            <a:r>
              <a:rPr lang="en-US" dirty="0"/>
              <a:t>Customers can select compute and storage independently</a:t>
            </a:r>
          </a:p>
          <a:p>
            <a:pPr lvl="1"/>
            <a:r>
              <a:rPr lang="en-US" dirty="0"/>
              <a:t>Allows customers to right-size their compute requirements in the cloud</a:t>
            </a:r>
          </a:p>
          <a:p>
            <a:pPr lvl="1"/>
            <a:r>
              <a:rPr lang="en-ZA" dirty="0"/>
              <a:t>v</a:t>
            </a:r>
            <a:r>
              <a:rPr lang="en-US" dirty="0"/>
              <a:t>Core sizing offers flexibility of choice</a:t>
            </a:r>
          </a:p>
          <a:p>
            <a:endParaRPr lang="en-US" sz="900" b="0" i="0" u="none" strike="noStrike" kern="1200" dirty="0">
              <a:solidFill>
                <a:schemeClr val="tx1"/>
              </a:solidFill>
              <a:effectLst/>
              <a:latin typeface="+mn-lt"/>
              <a:ea typeface="+mn-ea"/>
              <a:cs typeface="+mn-cs"/>
            </a:endParaRPr>
          </a:p>
          <a:p>
            <a:endParaRPr lang="en-US" sz="900" b="0"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Database Transaction Unit (DTU) model. </a:t>
            </a:r>
            <a:r>
              <a:rPr lang="en-US" sz="900" b="0" i="0" u="none" strike="noStrike" kern="1200" dirty="0">
                <a:solidFill>
                  <a:schemeClr val="tx1"/>
                </a:solidFill>
                <a:effectLst/>
                <a:latin typeface="+mn-lt"/>
                <a:ea typeface="+mn-ea"/>
                <a:cs typeface="+mn-cs"/>
              </a:rPr>
              <a:t>Bundled measure of compute, storage and IO resources. </a:t>
            </a:r>
          </a:p>
          <a:p>
            <a:r>
              <a:rPr lang="en-US" sz="900" b="0" i="0" u="none" strike="noStrike" kern="1200" dirty="0">
                <a:solidFill>
                  <a:schemeClr val="tx1"/>
                </a:solidFill>
                <a:effectLst/>
                <a:latin typeface="+mn-lt"/>
                <a:ea typeface="+mn-ea"/>
                <a:cs typeface="+mn-cs"/>
              </a:rPr>
              <a:t>Best for customers who want simple, pre-configured resource options</a:t>
            </a:r>
          </a:p>
          <a:p>
            <a:endParaRPr lang="en-US" sz="900" b="1"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Reference</a:t>
            </a:r>
          </a:p>
          <a:p>
            <a:r>
              <a:rPr lang="en-US" sz="900" b="0" i="0" u="none" strike="noStrike" kern="1200" dirty="0">
                <a:solidFill>
                  <a:schemeClr val="tx1"/>
                </a:solidFill>
                <a:effectLst/>
                <a:latin typeface="+mn-lt"/>
                <a:ea typeface="+mn-ea"/>
                <a:cs typeface="+mn-cs"/>
              </a:rPr>
              <a:t>https://docs.microsoft.com/en-us/azure/sql-database/sql-database-service-tiers</a:t>
            </a:r>
          </a:p>
          <a:p>
            <a:endParaRPr lang="en-US" sz="9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116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Vcore</a:t>
            </a:r>
            <a:r>
              <a:rPr lang="en-US" b="0" dirty="0"/>
              <a:t> choices (up to 80 vCore is the same)</a:t>
            </a:r>
          </a:p>
          <a:p>
            <a:endParaRPr lang="en-US" b="0" dirty="0"/>
          </a:p>
          <a:p>
            <a:endParaRPr lang="en-US" b="0" dirty="0"/>
          </a:p>
          <a:p>
            <a:r>
              <a:rPr lang="en-US" b="1" dirty="0"/>
              <a:t>Azure SQL Database</a:t>
            </a:r>
          </a:p>
          <a:p>
            <a:endParaRPr lang="en-US" b="1" dirty="0"/>
          </a:p>
          <a:p>
            <a:pPr marL="228600" indent="-228600">
              <a:buAutoNum type="arabicPeriod"/>
            </a:pPr>
            <a:r>
              <a:rPr lang="en-US" b="1" dirty="0"/>
              <a:t>Pick Purchasing Model</a:t>
            </a:r>
          </a:p>
          <a:p>
            <a:pPr marL="228600" indent="-228600">
              <a:buAutoNum type="arabicPeriod"/>
            </a:pPr>
            <a:r>
              <a:rPr lang="en-US" b="1" dirty="0"/>
              <a:t>If DTU, choose Basic, Standard, or Premium</a:t>
            </a:r>
          </a:p>
          <a:p>
            <a:pPr marL="228600" indent="-228600">
              <a:buAutoNum type="arabicPeriod"/>
            </a:pPr>
            <a:r>
              <a:rPr lang="en-US" b="1" dirty="0"/>
              <a:t>If vCore then pick Service Tier</a:t>
            </a:r>
          </a:p>
          <a:p>
            <a:pPr marL="228600" indent="-228600">
              <a:buAutoNum type="arabicPeriod"/>
            </a:pPr>
            <a:r>
              <a:rPr lang="en-US" b="1" dirty="0"/>
              <a:t>If Service Tier is GP, then pick Compute Tier (Provisioned or Serverless) and Compute Hardware</a:t>
            </a:r>
          </a:p>
          <a:p>
            <a:pPr marL="228600" indent="-228600">
              <a:buAutoNum type="arabicPeriod"/>
            </a:pPr>
            <a:r>
              <a:rPr lang="en-US" b="1" dirty="0"/>
              <a:t>If Hyperscale, pick Compute Hardware and number of Replicas</a:t>
            </a:r>
          </a:p>
          <a:p>
            <a:pPr marL="228600" indent="-228600">
              <a:buAutoNum type="arabicPeriod"/>
            </a:pPr>
            <a:r>
              <a:rPr lang="en-US" b="1" dirty="0"/>
              <a:t>If BC, pick Compute Hardware, Read Scale out Enabled?, and Zone Redundant?</a:t>
            </a:r>
          </a:p>
          <a:p>
            <a:endParaRPr lang="en-US" b="1" dirty="0"/>
          </a:p>
          <a:p>
            <a:r>
              <a:rPr lang="en-US" b="1" dirty="0"/>
              <a:t>Azure MI</a:t>
            </a:r>
          </a:p>
          <a:p>
            <a:endParaRPr lang="en-US" b="1" dirty="0"/>
          </a:p>
          <a:p>
            <a:pPr marL="228600" indent="-228600">
              <a:buAutoNum type="arabicPeriod"/>
            </a:pPr>
            <a:r>
              <a:rPr lang="en-US" b="1" dirty="0"/>
              <a:t>Choose Service Tier and Compute Hardware </a:t>
            </a:r>
          </a:p>
          <a:p>
            <a:endParaRPr lang="en-US" b="1" dirty="0"/>
          </a:p>
          <a:p>
            <a:r>
              <a:rPr lang="en-US" b="1" dirty="0"/>
              <a:t>Overview: </a:t>
            </a:r>
            <a:r>
              <a:rPr lang="en-US" sz="900" b="0" i="0" u="none" strike="noStrike" kern="1200" dirty="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dirty="0"/>
          </a:p>
          <a:p>
            <a:endParaRPr lang="en-US" b="1" dirty="0"/>
          </a:p>
          <a:p>
            <a:r>
              <a:rPr lang="en-US" b="1" dirty="0"/>
              <a:t>Talking Points:</a:t>
            </a:r>
          </a:p>
          <a:p>
            <a:r>
              <a:rPr lang="en-US" b="0" dirty="0"/>
              <a:t>Azure SQL Database give you flexible purchasing models to have simple preconfigured compute &amp; storage or independent control over compute &amp; storage.</a:t>
            </a:r>
          </a:p>
          <a:p>
            <a:endParaRPr lang="en-US" b="1" dirty="0"/>
          </a:p>
          <a:p>
            <a:r>
              <a:rPr lang="en-US" b="1" dirty="0"/>
              <a:t>vCore model. </a:t>
            </a:r>
            <a:r>
              <a:rPr lang="en-US" sz="900" b="0" i="0" u="none" strike="noStrike" kern="1200" dirty="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dirty="0">
                <a:solidFill>
                  <a:schemeClr val="tx1"/>
                </a:solidFill>
                <a:effectLst/>
                <a:latin typeface="+mn-lt"/>
                <a:ea typeface="+mn-ea"/>
                <a:cs typeface="+mn-cs"/>
              </a:rPr>
              <a:t>Best for customers who value flexibility; control and transparency</a:t>
            </a:r>
          </a:p>
          <a:p>
            <a:pPr lvl="1"/>
            <a:r>
              <a:rPr lang="en-US" dirty="0"/>
              <a:t>Customers can select compute and storage independently</a:t>
            </a:r>
          </a:p>
          <a:p>
            <a:pPr lvl="1"/>
            <a:r>
              <a:rPr lang="en-US" dirty="0"/>
              <a:t>Allows customers to right-size their compute requirements in the cloud</a:t>
            </a:r>
          </a:p>
          <a:p>
            <a:pPr lvl="1"/>
            <a:r>
              <a:rPr lang="en-ZA" dirty="0"/>
              <a:t>v</a:t>
            </a:r>
            <a:r>
              <a:rPr lang="en-US" dirty="0"/>
              <a:t>Core sizing offers flexibility of choice</a:t>
            </a:r>
          </a:p>
          <a:p>
            <a:endParaRPr lang="en-US" sz="900" b="0" i="0" u="none" strike="noStrike" kern="1200" dirty="0">
              <a:solidFill>
                <a:schemeClr val="tx1"/>
              </a:solidFill>
              <a:effectLst/>
              <a:latin typeface="+mn-lt"/>
              <a:ea typeface="+mn-ea"/>
              <a:cs typeface="+mn-cs"/>
            </a:endParaRPr>
          </a:p>
          <a:p>
            <a:endParaRPr lang="en-US" sz="900" b="0"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Database Transaction Unit (DTU) model. </a:t>
            </a:r>
            <a:r>
              <a:rPr lang="en-US" sz="900" b="0" i="0" u="none" strike="noStrike" kern="1200" dirty="0">
                <a:solidFill>
                  <a:schemeClr val="tx1"/>
                </a:solidFill>
                <a:effectLst/>
                <a:latin typeface="+mn-lt"/>
                <a:ea typeface="+mn-ea"/>
                <a:cs typeface="+mn-cs"/>
              </a:rPr>
              <a:t>Bundled measure of compute, storage and IO resources. </a:t>
            </a:r>
          </a:p>
          <a:p>
            <a:r>
              <a:rPr lang="en-US" sz="900" b="0" i="0" u="none" strike="noStrike" kern="1200" dirty="0">
                <a:solidFill>
                  <a:schemeClr val="tx1"/>
                </a:solidFill>
                <a:effectLst/>
                <a:latin typeface="+mn-lt"/>
                <a:ea typeface="+mn-ea"/>
                <a:cs typeface="+mn-cs"/>
              </a:rPr>
              <a:t>Best for customers who want simple, pre-configured resource options</a:t>
            </a:r>
          </a:p>
          <a:p>
            <a:endParaRPr lang="en-US" sz="900" b="1"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Reference</a:t>
            </a:r>
          </a:p>
          <a:p>
            <a:r>
              <a:rPr lang="en-US" sz="900" b="0" i="0" u="none" strike="noStrike" kern="1200" dirty="0">
                <a:solidFill>
                  <a:schemeClr val="tx1"/>
                </a:solidFill>
                <a:effectLst/>
                <a:latin typeface="+mn-lt"/>
                <a:ea typeface="+mn-ea"/>
                <a:cs typeface="+mn-cs"/>
              </a:rPr>
              <a:t>https://docs.microsoft.com/en-us/azure/sql-database/sql-database-service-tiers</a:t>
            </a:r>
          </a:p>
          <a:p>
            <a:endParaRPr lang="en-US" sz="9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896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9/21/2021 10:47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900" b="1" i="0" u="none" strike="noStrike" kern="1200">
                <a:solidFill>
                  <a:schemeClr val="tx1"/>
                </a:solidFill>
                <a:effectLst/>
                <a:latin typeface="Segoe UI Light" pitchFamily="34" charset="0"/>
                <a:ea typeface="+mn-ea"/>
                <a:cs typeface="+mn-cs"/>
              </a:rPr>
              <a:t>Consider Gen5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low latency local storage is required</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workload is chatty</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1 TB of local storage</a:t>
            </a:r>
          </a:p>
          <a:p>
            <a:endParaRPr lang="en-US"/>
          </a:p>
          <a:p>
            <a:pPr rtl="0" eaLnBrk="1" fontAlgn="t" latinLnBrk="0" hangingPunct="1"/>
            <a:r>
              <a:rPr lang="en-US" sz="900" b="1" i="0" u="none" strike="noStrike" kern="1200">
                <a:solidFill>
                  <a:schemeClr val="tx1"/>
                </a:solidFill>
                <a:effectLst/>
                <a:latin typeface="Segoe UI Light" pitchFamily="34" charset="0"/>
                <a:ea typeface="+mn-ea"/>
                <a:cs typeface="+mn-cs"/>
              </a:rPr>
              <a:t>Consider Gen4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remote storage is used</a:t>
            </a:r>
          </a:p>
          <a:p>
            <a:pPr rtl="0" eaLnBrk="1" fontAlgn="auto" latinLnBrk="0" hangingPunct="1"/>
            <a:r>
              <a:rPr lang="en-US" sz="900" b="0" i="0" u="none" strike="noStrike" kern="1200">
                <a:solidFill>
                  <a:schemeClr val="tx1"/>
                </a:solidFill>
                <a:effectLst/>
                <a:latin typeface="Segoe UI Light" pitchFamily="34" charset="0"/>
                <a:ea typeface="+mn-ea"/>
                <a:cs typeface="+mn-cs"/>
              </a:rPr>
              <a:t>CPU bound and need no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Not available in certain regions anymore</a:t>
            </a:r>
          </a:p>
          <a:p>
            <a:endParaRPr lang="en-US"/>
          </a:p>
          <a:p>
            <a:endParaRPr lang="en-US"/>
          </a:p>
          <a:p>
            <a:r>
              <a:rPr lang="en-US"/>
              <a:t>Fsv2-series (compute optimized)</a:t>
            </a:r>
          </a:p>
          <a:p>
            <a:r>
              <a:rPr lang="en-US"/>
              <a:t>M-series (memory optimized)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9/21/2021 10:47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2712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sz="800" b="0" i="0" u="none" strike="noStrike" kern="1200" dirty="0">
                <a:solidFill>
                  <a:schemeClr val="tx1"/>
                </a:solidFill>
                <a:effectLst/>
                <a:latin typeface="Segoe UI Light" pitchFamily="34" charset="0"/>
                <a:ea typeface="+mn-ea"/>
                <a:cs typeface="+mn-cs"/>
              </a:rPr>
              <a:t>SQL Database supports self-service for point-in-time restore (PITR) by automatically creating full backup, differential backups, and transaction log backups. Full database backups are created weekly, differential database backups are generally created every 12 hours, and transaction log backups are generally created every 5 - 10 minutes, with the frequency based on the performance level and amount of database activity. The first full backup is scheduled immediately after a database is created. It usually completes within 30 minutes, but it can take longer when the database is of a significant size. For example, the initial backup can take longer on a restored database or a database copy. After the first full backup, all further backups are scheduled automatically and managed silently in the background. The exact timing of all database backups is determined by the SQL Database service as it balances the overall system workload.</a:t>
            </a:r>
            <a:endParaRPr lang="en-US" dirty="0"/>
          </a:p>
          <a:p>
            <a:endParaRPr lang="en-US" dirty="0"/>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81545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slideMaster" Target="../slideMasters/slideMaster10.xml"/><Relationship Id="rId4" Type="http://schemas.openxmlformats.org/officeDocument/2006/relationships/image" Target="../media/image32.jp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Master" Target="../slideMasters/slideMaster13.xml"/><Relationship Id="rId1" Type="http://schemas.openxmlformats.org/officeDocument/2006/relationships/tags" Target="../tags/tag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Master" Target="../slideMasters/slideMaster13.xml"/><Relationship Id="rId1" Type="http://schemas.openxmlformats.org/officeDocument/2006/relationships/tags" Target="../tags/tag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479D-D3AB-4C71-A4B5-BD94FE514AD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E81D560E-5539-4A62-9911-4B3AB8A35B75}"/>
              </a:ext>
            </a:extLst>
          </p:cNvPr>
          <p:cNvSpPr>
            <a:spLocks noGrp="1"/>
          </p:cNvSpPr>
          <p:nvPr>
            <p:ph type="sldNum" sz="quarter" idx="10"/>
          </p:nvPr>
        </p:nvSpPr>
        <p:spPr/>
        <p:txBody>
          <a:bodyPr/>
          <a:lstStyle/>
          <a:p>
            <a:fld id="{4C867FE7-01E7-494D-971F-FD734EF7E12E}" type="slidenum">
              <a:rPr lang="en-IN" smtClean="0"/>
              <a:t>‹#›</a:t>
            </a:fld>
            <a:endParaRPr lang="en-IN"/>
          </a:p>
        </p:txBody>
      </p:sp>
    </p:spTree>
    <p:extLst>
      <p:ext uri="{BB962C8B-B14F-4D97-AF65-F5344CB8AC3E}">
        <p14:creationId xmlns:p14="http://schemas.microsoft.com/office/powerpoint/2010/main" val="3924307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11402626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812645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045308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63935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74246608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202501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83707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1538061"/>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729804"/>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617742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22742330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244360139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95635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01694092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630749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121692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472600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1638956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386332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99076756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26765417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259297834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385371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18322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24406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788134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a:prstGeom prst="rect">
            <a:avLst/>
          </a:prstGeo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0629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49999"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8"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218624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19941791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564294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860745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3492749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44246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2256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4071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4706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6384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57001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450980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259737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14588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80365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26260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1755902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98530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220571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861336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87935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784843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903710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4310644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850290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906516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78270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1980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60735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79655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51928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95059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49179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1309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20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26450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178558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551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3803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5424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0624266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26198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135924383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262119580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7340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9/21/2021</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84761833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289517365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5828228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a:prstGeom prst="rect">
            <a:avLst/>
          </a:prstGeo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056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44705997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53014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651007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3942619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484246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248455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85116218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130220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09660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42407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924066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05088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0304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33047066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175981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860675074"/>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179166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81651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159670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6367361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60385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223639572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0481157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955026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3053667762"/>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3627052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3738573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3340908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697972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13750457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9/21/2021</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185153847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16438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4156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02148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69608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744707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31885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1478320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67516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1546918234"/>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2181226021"/>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7769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74543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3184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0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88450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24667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5868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645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47647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953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923571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610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5418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7888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24735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274850859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50159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721790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2720649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066700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190743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dirty="0"/>
              <a:t>Microsoft Azure</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7516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362334129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42471552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 26pt</a:t>
            </a:r>
          </a:p>
        </p:txBody>
      </p:sp>
    </p:spTree>
    <p:extLst>
      <p:ext uri="{BB962C8B-B14F-4D97-AF65-F5344CB8AC3E}">
        <p14:creationId xmlns:p14="http://schemas.microsoft.com/office/powerpoint/2010/main" val="19443059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1077336076"/>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1029140818"/>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8851653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4135964715"/>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3280342245"/>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20877052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139107966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3133065411"/>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0007382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572109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368595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97760811"/>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97541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682298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61617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94567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46983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1242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4186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329832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75947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9117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768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258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1181342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44539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05978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cxnSp>
        <p:nvCxnSpPr>
          <p:cNvPr id="6" name="Straight Connector 5">
            <a:extLst>
              <a:ext uri="{FF2B5EF4-FFF2-40B4-BE49-F238E27FC236}">
                <a16:creationId xmlns:a16="http://schemas.microsoft.com/office/drawing/2014/main" id="{8E62AF3D-C407-471A-BD38-71B6E81ADDCB}"/>
              </a:ext>
            </a:extLst>
          </p:cNvPr>
          <p:cNvCxnSpPr/>
          <p:nvPr userDrawn="1"/>
        </p:nvCxnSpPr>
        <p:spPr>
          <a:xfrm>
            <a:off x="6096000" y="432435"/>
            <a:ext cx="0" cy="599313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472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4656610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291064"/>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74313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925602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36169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5612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2172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504341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81479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5978573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457660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49221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291828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61216866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612750042"/>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801155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39573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46040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40729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1391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40949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8065829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184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5260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783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684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35272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826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08248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841793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9165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17708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254067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56398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586294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95545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6712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59143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238491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6358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000786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2950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570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6666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8463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99610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45733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6167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05095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8828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2757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21824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5431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535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16493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15975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09350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15925521"/>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4411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476226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0575856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1635413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9/21/2021</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3716985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487902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1346649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dirty="0"/>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dirty="0"/>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303090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dirty="0"/>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dirty="0"/>
              <a:t>Presenter Name</a:t>
            </a:r>
          </a:p>
        </p:txBody>
      </p:sp>
    </p:spTree>
    <p:extLst>
      <p:ext uri="{BB962C8B-B14F-4D97-AF65-F5344CB8AC3E}">
        <p14:creationId xmlns:p14="http://schemas.microsoft.com/office/powerpoint/2010/main" val="1733060864"/>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dirty="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3959958"/>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dirty="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dirty="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422038087"/>
      </p:ext>
    </p:extLst>
  </p:cSld>
  <p:clrMapOvr>
    <a:masterClrMapping/>
  </p:clrMapOvr>
  <p:hf sldNum="0" hdr="0" ftr="0" dt="0"/>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dirty="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359954724"/>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dirty="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dirty="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267444153"/>
      </p:ext>
    </p:extLst>
  </p:cSld>
  <p:clrMapOvr>
    <a:masterClrMapping/>
  </p:clrMapOvr>
  <p:hf sldNum="0" hdr="0" ftr="0" dt="0"/>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dirty="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989850910"/>
      </p:ext>
    </p:extLst>
  </p:cSld>
  <p:clrMapOvr>
    <a:masterClrMapping/>
  </p:clrMapOvr>
  <p:hf sldNum="0" hdr="0" ftr="0" dt="0"/>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dirty="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831218209"/>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545718986"/>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022980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422930396"/>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969027522"/>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8944434"/>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0627897"/>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3234568084"/>
      </p:ext>
    </p:extLst>
  </p:cSld>
  <p:clrMapOvr>
    <a:masterClrMapping/>
  </p:clrMapOvr>
  <p:hf sldNum="0" hdr="0" ftr="0" dt="0"/>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Tree>
    <p:extLst>
      <p:ext uri="{BB962C8B-B14F-4D97-AF65-F5344CB8AC3E}">
        <p14:creationId xmlns:p14="http://schemas.microsoft.com/office/powerpoint/2010/main" val="558756984"/>
      </p:ext>
    </p:extLst>
  </p:cSld>
  <p:clrMapOvr>
    <a:masterClrMapping/>
  </p:clrMapOvr>
  <p:hf sldNum="0" hdr="0" ftr="0" dt="0"/>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dirty="0"/>
              <a:t>Click to edit Master title style</a:t>
            </a:r>
          </a:p>
        </p:txBody>
      </p:sp>
    </p:spTree>
    <p:extLst>
      <p:ext uri="{BB962C8B-B14F-4D97-AF65-F5344CB8AC3E}">
        <p14:creationId xmlns:p14="http://schemas.microsoft.com/office/powerpoint/2010/main" val="3181308793"/>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1017709939"/>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739899804"/>
      </p:ext>
    </p:extLst>
  </p:cSld>
  <p:clrMapOvr>
    <a:masterClrMapping/>
  </p:clrMapOvr>
  <p:hf sldNum="0" hdr="0" ftr="0" dt="0"/>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8112880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95403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dirty="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dirty="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155286953"/>
      </p:ext>
    </p:extLst>
  </p:cSld>
  <p:clrMapOvr>
    <a:masterClrMapping/>
  </p:clrMapOvr>
  <p:hf sldNum="0" hdr="0" ftr="0" dt="0"/>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604774420"/>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269409067"/>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dirty="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07543364"/>
      </p:ext>
    </p:extLst>
  </p:cSld>
  <p:clrMapOvr>
    <a:masterClrMapping/>
  </p:clrMapOvr>
  <p:hf sldNum="0" hdr="0" ftr="0" dt="0"/>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dirty="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946118376"/>
      </p:ext>
    </p:extLst>
  </p:cSld>
  <p:clrMapOvr>
    <a:masterClrMapping/>
  </p:clrMapOvr>
  <p:hf sldNum="0" hdr="0" ftr="0" dt="0"/>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148702632"/>
      </p:ext>
    </p:extLst>
  </p:cSld>
  <p:clrMapOvr>
    <a:masterClrMapping/>
  </p:clrMapOvr>
  <p:hf sldNum="0" hdr="0" ftr="0" dt="0"/>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408596711"/>
      </p:ext>
    </p:extLst>
  </p:cSld>
  <p:clrMapOvr>
    <a:masterClrMapping/>
  </p:clrMapOvr>
  <p:hf sldNum="0" hdr="0" ftr="0" dt="0"/>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dirty="0"/>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135722721"/>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dirty="0"/>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4085838352"/>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270174710"/>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47808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237598579"/>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268454242"/>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340353999"/>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24979175"/>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71267932"/>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endParaRPr lang="en-US" dirty="0"/>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69461618"/>
      </p:ext>
    </p:extLst>
  </p:cSld>
  <p:clrMapOvr>
    <a:masterClrMapping/>
  </p:clrMapOvr>
  <p:hf sldNum="0" hdr="0" ftr="0" dt="0"/>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dirty="0"/>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66337617"/>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dirty="0"/>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userDrawn="1"/>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61254875"/>
      </p:ext>
    </p:extLst>
  </p:cSld>
  <p:clrMapOvr>
    <a:masterClrMapping/>
  </p:clrMapOvr>
  <p:hf sldNum="0" hdr="0" ftr="0" dt="0"/>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1663490"/>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4621683"/>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67544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69153"/>
      </p:ext>
    </p:extLst>
  </p:cSld>
  <p:clrMapOvr>
    <a:masterClrMapping/>
  </p:clrMapOvr>
  <p:hf sldNum="0" hdr="0" ftr="0" dt="0"/>
  <p:extLst>
    <p:ext uri="{DCECCB84-F9BA-43D5-87BE-67443E8EF086}">
      <p15:sldGuideLst xmlns:p15="http://schemas.microsoft.com/office/powerpoint/2012/main"/>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441233"/>
      </p:ext>
    </p:extLst>
  </p:cSld>
  <p:clrMapOvr>
    <a:masterClrMapping/>
  </p:clrMapOvr>
  <p:hf sldNum="0" hdr="0" ftr="0" dt="0"/>
  <p:extLst>
    <p:ext uri="{DCECCB84-F9BA-43D5-87BE-67443E8EF086}">
      <p15:sldGuideLst xmlns:p15="http://schemas.microsoft.com/office/powerpoint/2012/main"/>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userDrawn="1"/>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2020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012095854"/>
      </p:ext>
    </p:extLst>
  </p:cSld>
  <p:clrMapOvr>
    <a:masterClrMapping/>
  </p:clrMapOvr>
  <p:hf sldNum="0" hdr="0" ftr="0" dt="0"/>
  <p:extLst>
    <p:ext uri="{DCECCB84-F9BA-43D5-87BE-67443E8EF086}">
      <p15:sldGuideLst xmlns:p15="http://schemas.microsoft.com/office/powerpoint/2012/main"/>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205019535"/>
      </p:ext>
    </p:extLst>
  </p:cSld>
  <p:clrMapOvr>
    <a:masterClrMapping/>
  </p:clrMapOvr>
  <p:hf sldNum="0" hdr="0" ftr="0" dt="0"/>
  <p:extLst>
    <p:ext uri="{DCECCB84-F9BA-43D5-87BE-67443E8EF086}">
      <p15:sldGuideLst xmlns:p15="http://schemas.microsoft.com/office/powerpoint/2012/main"/>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677503167"/>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794689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81314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44257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66772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620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384571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153063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344454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54798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19386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794332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07135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508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2622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0105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9416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146038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61785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615310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79563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01958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4102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293645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068256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793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9/21/2021</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821428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76535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338494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2360378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725070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5695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77454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539253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709814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87425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68269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09377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3754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4392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35894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97505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002994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12481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77305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567541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351260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7540388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4868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6739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33914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13040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532854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6839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6831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8794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65706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77269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779853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9260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3155619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8881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99887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7911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690232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47594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99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9/21/2021</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43970756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9219230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033316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111959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hyperlink" Target="mailto:admin@DataPlatformGeeks.com?subject=Message%20from%20DPG%20Member" TargetMode="External"/><Relationship Id="rId3" Type="http://schemas.openxmlformats.org/officeDocument/2006/relationships/image" Target="../media/image1.png"/><Relationship Id="rId7" Type="http://schemas.openxmlformats.org/officeDocument/2006/relationships/hyperlink" Target="http://www.twitter.com/SQLServerGeeks"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hyperlink" Target="http://www.twitter.com/TheDataGeeks" TargetMode="External"/><Relationship Id="rId5" Type="http://schemas.openxmlformats.org/officeDocument/2006/relationships/hyperlink" Target="http://www.sqlservergeeks.com/" TargetMode="External"/><Relationship Id="rId10" Type="http://schemas.openxmlformats.org/officeDocument/2006/relationships/image" Target="../media/image3.png"/><Relationship Id="rId4" Type="http://schemas.openxmlformats.org/officeDocument/2006/relationships/hyperlink" Target="http://www.dataplatformgeeks.com/" TargetMode="External"/><Relationship Id="rId9"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3" Type="http://schemas.openxmlformats.org/officeDocument/2006/relationships/slideLayout" Target="../slideLayouts/slideLayout224.xml"/><Relationship Id="rId21" Type="http://schemas.openxmlformats.org/officeDocument/2006/relationships/slideLayout" Target="../slideLayouts/slideLayout242.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0" Type="http://schemas.openxmlformats.org/officeDocument/2006/relationships/slideLayout" Target="../slideLayouts/slideLayout241.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24" Type="http://schemas.openxmlformats.org/officeDocument/2006/relationships/image" Target="../media/image25.png"/><Relationship Id="rId5" Type="http://schemas.openxmlformats.org/officeDocument/2006/relationships/slideLayout" Target="../slideLayouts/slideLayout226.xml"/><Relationship Id="rId15" Type="http://schemas.openxmlformats.org/officeDocument/2006/relationships/slideLayout" Target="../slideLayouts/slideLayout236.xml"/><Relationship Id="rId23" Type="http://schemas.openxmlformats.org/officeDocument/2006/relationships/image" Target="../media/image24.emf"/><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2" Type="http://schemas.openxmlformats.org/officeDocument/2006/relationships/slideLayout" Target="../slideLayouts/slideLayout244.xml"/><Relationship Id="rId16" Type="http://schemas.openxmlformats.org/officeDocument/2006/relationships/image" Target="../media/image4.emf"/><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5" Type="http://schemas.openxmlformats.org/officeDocument/2006/relationships/theme" Target="../theme/theme11.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26" Type="http://schemas.openxmlformats.org/officeDocument/2006/relationships/slideLayout" Target="../slideLayouts/slideLayout282.xml"/><Relationship Id="rId3" Type="http://schemas.openxmlformats.org/officeDocument/2006/relationships/slideLayout" Target="../slideLayouts/slideLayout259.xml"/><Relationship Id="rId21" Type="http://schemas.openxmlformats.org/officeDocument/2006/relationships/slideLayout" Target="../slideLayouts/slideLayout277.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0" Type="http://schemas.openxmlformats.org/officeDocument/2006/relationships/slideLayout" Target="../slideLayouts/slideLayout276.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24" Type="http://schemas.openxmlformats.org/officeDocument/2006/relationships/slideLayout" Target="../slideLayouts/slideLayout280.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theme" Target="../theme/theme12.xml"/><Relationship Id="rId10" Type="http://schemas.openxmlformats.org/officeDocument/2006/relationships/slideLayout" Target="../slideLayouts/slideLayout266.xml"/><Relationship Id="rId19" Type="http://schemas.openxmlformats.org/officeDocument/2006/relationships/slideLayout" Target="../slideLayouts/slideLayout275.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91.xml"/><Relationship Id="rId13" Type="http://schemas.openxmlformats.org/officeDocument/2006/relationships/slideLayout" Target="../slideLayouts/slideLayout296.xml"/><Relationship Id="rId18" Type="http://schemas.openxmlformats.org/officeDocument/2006/relationships/slideLayout" Target="../slideLayouts/slideLayout301.xml"/><Relationship Id="rId26" Type="http://schemas.openxmlformats.org/officeDocument/2006/relationships/slideLayout" Target="../slideLayouts/slideLayout309.xml"/><Relationship Id="rId3" Type="http://schemas.openxmlformats.org/officeDocument/2006/relationships/slideLayout" Target="../slideLayouts/slideLayout286.xml"/><Relationship Id="rId21" Type="http://schemas.openxmlformats.org/officeDocument/2006/relationships/slideLayout" Target="../slideLayouts/slideLayout304.xml"/><Relationship Id="rId7" Type="http://schemas.openxmlformats.org/officeDocument/2006/relationships/slideLayout" Target="../slideLayouts/slideLayout290.xml"/><Relationship Id="rId12" Type="http://schemas.openxmlformats.org/officeDocument/2006/relationships/slideLayout" Target="../slideLayouts/slideLayout295.xml"/><Relationship Id="rId17" Type="http://schemas.openxmlformats.org/officeDocument/2006/relationships/slideLayout" Target="../slideLayouts/slideLayout300.xml"/><Relationship Id="rId25" Type="http://schemas.openxmlformats.org/officeDocument/2006/relationships/slideLayout" Target="../slideLayouts/slideLayout308.xml"/><Relationship Id="rId2" Type="http://schemas.openxmlformats.org/officeDocument/2006/relationships/slideLayout" Target="../slideLayouts/slideLayout285.xml"/><Relationship Id="rId16" Type="http://schemas.openxmlformats.org/officeDocument/2006/relationships/slideLayout" Target="../slideLayouts/slideLayout299.xml"/><Relationship Id="rId20" Type="http://schemas.openxmlformats.org/officeDocument/2006/relationships/slideLayout" Target="../slideLayouts/slideLayout303.xml"/><Relationship Id="rId29" Type="http://schemas.openxmlformats.org/officeDocument/2006/relationships/image" Target="../media/image4.emf"/><Relationship Id="rId1" Type="http://schemas.openxmlformats.org/officeDocument/2006/relationships/slideLayout" Target="../slideLayouts/slideLayout284.xml"/><Relationship Id="rId6" Type="http://schemas.openxmlformats.org/officeDocument/2006/relationships/slideLayout" Target="../slideLayouts/slideLayout289.xml"/><Relationship Id="rId11" Type="http://schemas.openxmlformats.org/officeDocument/2006/relationships/slideLayout" Target="../slideLayouts/slideLayout294.xml"/><Relationship Id="rId24" Type="http://schemas.openxmlformats.org/officeDocument/2006/relationships/slideLayout" Target="../slideLayouts/slideLayout307.xml"/><Relationship Id="rId5" Type="http://schemas.openxmlformats.org/officeDocument/2006/relationships/slideLayout" Target="../slideLayouts/slideLayout288.xml"/><Relationship Id="rId15" Type="http://schemas.openxmlformats.org/officeDocument/2006/relationships/slideLayout" Target="../slideLayouts/slideLayout298.xml"/><Relationship Id="rId23" Type="http://schemas.openxmlformats.org/officeDocument/2006/relationships/slideLayout" Target="../slideLayouts/slideLayout306.xml"/><Relationship Id="rId28" Type="http://schemas.openxmlformats.org/officeDocument/2006/relationships/theme" Target="../theme/theme13.xml"/><Relationship Id="rId10" Type="http://schemas.openxmlformats.org/officeDocument/2006/relationships/slideLayout" Target="../slideLayouts/slideLayout293.xml"/><Relationship Id="rId19" Type="http://schemas.openxmlformats.org/officeDocument/2006/relationships/slideLayout" Target="../slideLayouts/slideLayout302.xml"/><Relationship Id="rId4" Type="http://schemas.openxmlformats.org/officeDocument/2006/relationships/slideLayout" Target="../slideLayouts/slideLayout287.xml"/><Relationship Id="rId9" Type="http://schemas.openxmlformats.org/officeDocument/2006/relationships/slideLayout" Target="../slideLayouts/slideLayout292.xml"/><Relationship Id="rId14" Type="http://schemas.openxmlformats.org/officeDocument/2006/relationships/slideLayout" Target="../slideLayouts/slideLayout297.xml"/><Relationship Id="rId22" Type="http://schemas.openxmlformats.org/officeDocument/2006/relationships/slideLayout" Target="../slideLayouts/slideLayout305.xml"/><Relationship Id="rId27" Type="http://schemas.openxmlformats.org/officeDocument/2006/relationships/slideLayout" Target="../slideLayouts/slideLayout310.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23.xml"/><Relationship Id="rId18" Type="http://schemas.openxmlformats.org/officeDocument/2006/relationships/slideLayout" Target="../slideLayouts/slideLayout328.xml"/><Relationship Id="rId26" Type="http://schemas.openxmlformats.org/officeDocument/2006/relationships/slideLayout" Target="../slideLayouts/slideLayout336.xml"/><Relationship Id="rId39" Type="http://schemas.openxmlformats.org/officeDocument/2006/relationships/slideLayout" Target="../slideLayouts/slideLayout349.xml"/><Relationship Id="rId21" Type="http://schemas.openxmlformats.org/officeDocument/2006/relationships/slideLayout" Target="../slideLayouts/slideLayout331.xml"/><Relationship Id="rId34" Type="http://schemas.openxmlformats.org/officeDocument/2006/relationships/slideLayout" Target="../slideLayouts/slideLayout344.xml"/><Relationship Id="rId42" Type="http://schemas.openxmlformats.org/officeDocument/2006/relationships/slideLayout" Target="../slideLayouts/slideLayout352.xml"/><Relationship Id="rId47" Type="http://schemas.openxmlformats.org/officeDocument/2006/relationships/tags" Target="../tags/tag4.xml"/><Relationship Id="rId7" Type="http://schemas.openxmlformats.org/officeDocument/2006/relationships/slideLayout" Target="../slideLayouts/slideLayout317.xml"/><Relationship Id="rId2" Type="http://schemas.openxmlformats.org/officeDocument/2006/relationships/slideLayout" Target="../slideLayouts/slideLayout312.xml"/><Relationship Id="rId16" Type="http://schemas.openxmlformats.org/officeDocument/2006/relationships/slideLayout" Target="../slideLayouts/slideLayout326.xml"/><Relationship Id="rId29" Type="http://schemas.openxmlformats.org/officeDocument/2006/relationships/slideLayout" Target="../slideLayouts/slideLayout339.xml"/><Relationship Id="rId11" Type="http://schemas.openxmlformats.org/officeDocument/2006/relationships/slideLayout" Target="../slideLayouts/slideLayout321.xml"/><Relationship Id="rId24" Type="http://schemas.openxmlformats.org/officeDocument/2006/relationships/slideLayout" Target="../slideLayouts/slideLayout334.xml"/><Relationship Id="rId32" Type="http://schemas.openxmlformats.org/officeDocument/2006/relationships/slideLayout" Target="../slideLayouts/slideLayout342.xml"/><Relationship Id="rId37" Type="http://schemas.openxmlformats.org/officeDocument/2006/relationships/slideLayout" Target="../slideLayouts/slideLayout347.xml"/><Relationship Id="rId40" Type="http://schemas.openxmlformats.org/officeDocument/2006/relationships/slideLayout" Target="../slideLayouts/slideLayout350.xml"/><Relationship Id="rId45" Type="http://schemas.openxmlformats.org/officeDocument/2006/relationships/theme" Target="../theme/theme14.xml"/><Relationship Id="rId5" Type="http://schemas.openxmlformats.org/officeDocument/2006/relationships/slideLayout" Target="../slideLayouts/slideLayout315.xml"/><Relationship Id="rId15" Type="http://schemas.openxmlformats.org/officeDocument/2006/relationships/slideLayout" Target="../slideLayouts/slideLayout325.xml"/><Relationship Id="rId23" Type="http://schemas.openxmlformats.org/officeDocument/2006/relationships/slideLayout" Target="../slideLayouts/slideLayout333.xml"/><Relationship Id="rId28" Type="http://schemas.openxmlformats.org/officeDocument/2006/relationships/slideLayout" Target="../slideLayouts/slideLayout338.xml"/><Relationship Id="rId36" Type="http://schemas.openxmlformats.org/officeDocument/2006/relationships/slideLayout" Target="../slideLayouts/slideLayout346.xml"/><Relationship Id="rId49" Type="http://schemas.openxmlformats.org/officeDocument/2006/relationships/image" Target="../media/image7.emf"/><Relationship Id="rId10" Type="http://schemas.openxmlformats.org/officeDocument/2006/relationships/slideLayout" Target="../slideLayouts/slideLayout320.xml"/><Relationship Id="rId19" Type="http://schemas.openxmlformats.org/officeDocument/2006/relationships/slideLayout" Target="../slideLayouts/slideLayout329.xml"/><Relationship Id="rId31" Type="http://schemas.openxmlformats.org/officeDocument/2006/relationships/slideLayout" Target="../slideLayouts/slideLayout341.xml"/><Relationship Id="rId44" Type="http://schemas.openxmlformats.org/officeDocument/2006/relationships/slideLayout" Target="../slideLayouts/slideLayout354.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4" Type="http://schemas.openxmlformats.org/officeDocument/2006/relationships/slideLayout" Target="../slideLayouts/slideLayout324.xml"/><Relationship Id="rId22" Type="http://schemas.openxmlformats.org/officeDocument/2006/relationships/slideLayout" Target="../slideLayouts/slideLayout332.xml"/><Relationship Id="rId27" Type="http://schemas.openxmlformats.org/officeDocument/2006/relationships/slideLayout" Target="../slideLayouts/slideLayout337.xml"/><Relationship Id="rId30" Type="http://schemas.openxmlformats.org/officeDocument/2006/relationships/slideLayout" Target="../slideLayouts/slideLayout340.xml"/><Relationship Id="rId35" Type="http://schemas.openxmlformats.org/officeDocument/2006/relationships/slideLayout" Target="../slideLayouts/slideLayout345.xml"/><Relationship Id="rId43" Type="http://schemas.openxmlformats.org/officeDocument/2006/relationships/slideLayout" Target="../slideLayouts/slideLayout353.xml"/><Relationship Id="rId48" Type="http://schemas.openxmlformats.org/officeDocument/2006/relationships/tags" Target="../tags/tag5.xml"/><Relationship Id="rId8" Type="http://schemas.openxmlformats.org/officeDocument/2006/relationships/slideLayout" Target="../slideLayouts/slideLayout318.xml"/><Relationship Id="rId3" Type="http://schemas.openxmlformats.org/officeDocument/2006/relationships/slideLayout" Target="../slideLayouts/slideLayout313.xml"/><Relationship Id="rId12" Type="http://schemas.openxmlformats.org/officeDocument/2006/relationships/slideLayout" Target="../slideLayouts/slideLayout322.xml"/><Relationship Id="rId17" Type="http://schemas.openxmlformats.org/officeDocument/2006/relationships/slideLayout" Target="../slideLayouts/slideLayout327.xml"/><Relationship Id="rId25" Type="http://schemas.openxmlformats.org/officeDocument/2006/relationships/slideLayout" Target="../slideLayouts/slideLayout335.xml"/><Relationship Id="rId33" Type="http://schemas.openxmlformats.org/officeDocument/2006/relationships/slideLayout" Target="../slideLayouts/slideLayout343.xml"/><Relationship Id="rId38" Type="http://schemas.openxmlformats.org/officeDocument/2006/relationships/slideLayout" Target="../slideLayouts/slideLayout348.xml"/><Relationship Id="rId46" Type="http://schemas.openxmlformats.org/officeDocument/2006/relationships/tags" Target="../tags/tag3.xml"/><Relationship Id="rId20" Type="http://schemas.openxmlformats.org/officeDocument/2006/relationships/slideLayout" Target="../slideLayouts/slideLayout330.xml"/><Relationship Id="rId41" Type="http://schemas.openxmlformats.org/officeDocument/2006/relationships/slideLayout" Target="../slideLayouts/slideLayout351.xml"/><Relationship Id="rId1" Type="http://schemas.openxmlformats.org/officeDocument/2006/relationships/slideLayout" Target="../slideLayouts/slideLayout311.xml"/><Relationship Id="rId6" Type="http://schemas.openxmlformats.org/officeDocument/2006/relationships/slideLayout" Target="../slideLayouts/slideLayout31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4.emf"/><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3.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image" Target="../media/image7.emf"/><Relationship Id="rId21" Type="http://schemas.openxmlformats.org/officeDocument/2006/relationships/slideLayout" Target="../slideLayouts/slideLayout44.xml"/><Relationship Id="rId34" Type="http://schemas.openxmlformats.org/officeDocument/2006/relationships/slideLayout" Target="../slideLayouts/slideLayout57.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theme" Target="../theme/theme4.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8" Type="http://schemas.openxmlformats.org/officeDocument/2006/relationships/slideLayout" Target="../slideLayouts/slideLayout31.xml"/><Relationship Id="rId3"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theme" Target="../theme/theme5.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image" Target="../media/image7.emf"/><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8" Type="http://schemas.openxmlformats.org/officeDocument/2006/relationships/slideLayout" Target="../slideLayouts/slideLayout68.xml"/><Relationship Id="rId3"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theme" Target="../theme/theme6.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image" Target="../media/image15.png"/></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9" Type="http://schemas.openxmlformats.org/officeDocument/2006/relationships/slideLayout" Target="../slideLayouts/slideLayout165.xml"/><Relationship Id="rId21" Type="http://schemas.openxmlformats.org/officeDocument/2006/relationships/slideLayout" Target="../slideLayouts/slideLayout147.xml"/><Relationship Id="rId34" Type="http://schemas.openxmlformats.org/officeDocument/2006/relationships/slideLayout" Target="../slideLayouts/slideLayout160.xml"/><Relationship Id="rId42" Type="http://schemas.openxmlformats.org/officeDocument/2006/relationships/slideLayout" Target="../slideLayouts/slideLayout168.xml"/><Relationship Id="rId7" Type="http://schemas.openxmlformats.org/officeDocument/2006/relationships/slideLayout" Target="../slideLayouts/slideLayout13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37" Type="http://schemas.openxmlformats.org/officeDocument/2006/relationships/slideLayout" Target="../slideLayouts/slideLayout163.xml"/><Relationship Id="rId40" Type="http://schemas.openxmlformats.org/officeDocument/2006/relationships/slideLayout" Target="../slideLayouts/slideLayout166.xml"/><Relationship Id="rId45" Type="http://schemas.openxmlformats.org/officeDocument/2006/relationships/image" Target="../media/image7.emf"/><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4" Type="http://schemas.openxmlformats.org/officeDocument/2006/relationships/theme" Target="../theme/theme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35" Type="http://schemas.openxmlformats.org/officeDocument/2006/relationships/slideLayout" Target="../slideLayouts/slideLayout161.xml"/><Relationship Id="rId43" Type="http://schemas.openxmlformats.org/officeDocument/2006/relationships/slideLayout" Target="../slideLayouts/slideLayout169.xml"/><Relationship Id="rId8" Type="http://schemas.openxmlformats.org/officeDocument/2006/relationships/slideLayout" Target="../slideLayouts/slideLayout134.xml"/><Relationship Id="rId3" Type="http://schemas.openxmlformats.org/officeDocument/2006/relationships/slideLayout" Target="../slideLayouts/slideLayout129.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38" Type="http://schemas.openxmlformats.org/officeDocument/2006/relationships/slideLayout" Target="../slideLayouts/slideLayout164.xml"/><Relationship Id="rId20" Type="http://schemas.openxmlformats.org/officeDocument/2006/relationships/slideLayout" Target="../slideLayouts/slideLayout146.xml"/><Relationship Id="rId41" Type="http://schemas.openxmlformats.org/officeDocument/2006/relationships/slideLayout" Target="../slideLayouts/slideLayout16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image" Target="../media/image15.png"/><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theme" Target="../theme/theme8.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theme" Target="../theme/theme9.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F1BDE59-2902-4288-99F6-6AF5D2DCD3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867FE7-01E7-494D-971F-FD734EF7E12E}" type="slidenum">
              <a:rPr lang="en-IN" smtClean="0"/>
              <a:t>‹#›</a:t>
            </a:fld>
            <a:endParaRPr lang="en-IN"/>
          </a:p>
        </p:txBody>
      </p:sp>
      <p:pic>
        <p:nvPicPr>
          <p:cNvPr id="7" name="Picture 6">
            <a:extLst>
              <a:ext uri="{FF2B5EF4-FFF2-40B4-BE49-F238E27FC236}">
                <a16:creationId xmlns:a16="http://schemas.microsoft.com/office/drawing/2014/main" id="{D20A8161-6BCB-402A-B225-5A74AB7FD8C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87184" y="0"/>
            <a:ext cx="5004816" cy="6858000"/>
          </a:xfrm>
          <a:prstGeom prst="rect">
            <a:avLst/>
          </a:prstGeom>
        </p:spPr>
      </p:pic>
      <p:sp>
        <p:nvSpPr>
          <p:cNvPr id="8" name="Subtitle 2">
            <a:extLst>
              <a:ext uri="{FF2B5EF4-FFF2-40B4-BE49-F238E27FC236}">
                <a16:creationId xmlns:a16="http://schemas.microsoft.com/office/drawing/2014/main" id="{6D59B3B2-3110-4614-8B88-E6C2CBAF4AAB}"/>
              </a:ext>
            </a:extLst>
          </p:cNvPr>
          <p:cNvSpPr txBox="1">
            <a:spLocks/>
          </p:cNvSpPr>
          <p:nvPr userDrawn="1"/>
        </p:nvSpPr>
        <p:spPr>
          <a:xfrm>
            <a:off x="-2061666" y="2285992"/>
            <a:ext cx="7015404" cy="11430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IN">
              <a:solidFill>
                <a:schemeClr val="bg2">
                  <a:lumMod val="50000"/>
                </a:schemeClr>
              </a:solidFill>
            </a:endParaRPr>
          </a:p>
        </p:txBody>
      </p:sp>
      <p:sp>
        <p:nvSpPr>
          <p:cNvPr id="13" name="Rectangle 12">
            <a:extLst>
              <a:ext uri="{FF2B5EF4-FFF2-40B4-BE49-F238E27FC236}">
                <a16:creationId xmlns:a16="http://schemas.microsoft.com/office/drawing/2014/main" id="{7B72F8ED-69A3-402E-9597-D1572B30F0D4}"/>
              </a:ext>
            </a:extLst>
          </p:cNvPr>
          <p:cNvSpPr/>
          <p:nvPr userDrawn="1"/>
        </p:nvSpPr>
        <p:spPr>
          <a:xfrm>
            <a:off x="435761" y="5839484"/>
            <a:ext cx="5444119" cy="369332"/>
          </a:xfrm>
          <a:prstGeom prst="rect">
            <a:avLst/>
          </a:prstGeom>
        </p:spPr>
        <p:txBody>
          <a:bodyPr wrap="none">
            <a:spAutoFit/>
          </a:bodyPr>
          <a:lstStyle/>
          <a:p>
            <a:r>
              <a:rPr lang="en-US" b="0" i="0" kern="1200">
                <a:solidFill>
                  <a:srgbClr val="002060"/>
                </a:solidFill>
                <a:effectLst/>
                <a:latin typeface="Narkisim" pitchFamily="34" charset="-79"/>
                <a:cs typeface="Narkisim" pitchFamily="34" charset="-79"/>
                <a:hlinkClick r:id="rId4"/>
              </a:rPr>
              <a:t>www.DataPlatformGeeks.com</a:t>
            </a:r>
            <a:r>
              <a:rPr lang="en-US">
                <a:solidFill>
                  <a:srgbClr val="002060"/>
                </a:solidFill>
                <a:latin typeface="Narkisim" pitchFamily="34" charset="-79"/>
                <a:cs typeface="Narkisim" pitchFamily="34" charset="-79"/>
              </a:rPr>
              <a:t> </a:t>
            </a:r>
            <a:r>
              <a:rPr lang="en-US">
                <a:solidFill>
                  <a:schemeClr val="accent1">
                    <a:lumMod val="75000"/>
                  </a:schemeClr>
                </a:solidFill>
                <a:latin typeface="Narkisim" pitchFamily="34" charset="-79"/>
                <a:cs typeface="Narkisim" pitchFamily="34" charset="-79"/>
              </a:rPr>
              <a:t>|</a:t>
            </a:r>
            <a:r>
              <a:rPr lang="en-US">
                <a:solidFill>
                  <a:srgbClr val="002060"/>
                </a:solidFill>
                <a:latin typeface="Narkisim" pitchFamily="34" charset="-79"/>
                <a:cs typeface="Narkisim" pitchFamily="34" charset="-79"/>
              </a:rPr>
              <a:t> </a:t>
            </a:r>
            <a:r>
              <a:rPr lang="en-US" b="0" i="0" kern="1200">
                <a:solidFill>
                  <a:srgbClr val="002060"/>
                </a:solidFill>
                <a:effectLst/>
                <a:latin typeface="Narkisim" pitchFamily="34" charset="-79"/>
                <a:cs typeface="Narkisim" pitchFamily="34" charset="-79"/>
                <a:hlinkClick r:id="rId5"/>
              </a:rPr>
              <a:t>www.SQLServerGeeks.com</a:t>
            </a:r>
            <a:r>
              <a:rPr lang="en-US" b="0" i="0" kern="1200">
                <a:solidFill>
                  <a:srgbClr val="002060"/>
                </a:solidFill>
                <a:effectLst/>
                <a:latin typeface="Narkisim" pitchFamily="34" charset="-79"/>
                <a:cs typeface="Narkisim" pitchFamily="34" charset="-79"/>
              </a:rPr>
              <a:t> </a:t>
            </a:r>
            <a:endParaRPr lang="en-IN" b="0">
              <a:solidFill>
                <a:srgbClr val="002060"/>
              </a:solidFill>
              <a:latin typeface="Narkisim" pitchFamily="34" charset="-79"/>
              <a:ea typeface="Segoe UI" pitchFamily="34" charset="0"/>
              <a:cs typeface="Narkisim" pitchFamily="34" charset="-79"/>
            </a:endParaRPr>
          </a:p>
        </p:txBody>
      </p:sp>
      <p:cxnSp>
        <p:nvCxnSpPr>
          <p:cNvPr id="14" name="Straight Connector 13">
            <a:extLst>
              <a:ext uri="{FF2B5EF4-FFF2-40B4-BE49-F238E27FC236}">
                <a16:creationId xmlns:a16="http://schemas.microsoft.com/office/drawing/2014/main" id="{DC95AB07-BBC2-49BE-848F-F4AD82413FDE}"/>
              </a:ext>
            </a:extLst>
          </p:cNvPr>
          <p:cNvCxnSpPr/>
          <p:nvPr userDrawn="1"/>
        </p:nvCxnSpPr>
        <p:spPr>
          <a:xfrm>
            <a:off x="536524" y="6304920"/>
            <a:ext cx="5993673"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86A2625-ED0B-482B-BE61-E170C5DEB59E}"/>
              </a:ext>
            </a:extLst>
          </p:cNvPr>
          <p:cNvSpPr txBox="1"/>
          <p:nvPr userDrawn="1"/>
        </p:nvSpPr>
        <p:spPr>
          <a:xfrm>
            <a:off x="432276" y="6401025"/>
            <a:ext cx="6754908" cy="3186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Segoe UI" pitchFamily="34" charset="0"/>
                <a:ea typeface="Segoe UI" pitchFamily="34" charset="0"/>
                <a:cs typeface="Segoe UI" pitchFamily="34" charset="0"/>
                <a:hlinkClick r:id="rId6"/>
              </a:rPr>
              <a:t>@</a:t>
            </a:r>
            <a:r>
              <a:rPr lang="en-US" sz="1400" err="1">
                <a:latin typeface="Segoe UI" pitchFamily="34" charset="0"/>
                <a:ea typeface="Segoe UI" pitchFamily="34" charset="0"/>
                <a:cs typeface="Segoe UI" pitchFamily="34" charset="0"/>
                <a:hlinkClick r:id="rId6"/>
              </a:rPr>
              <a:t>TheDataGeeks</a:t>
            </a:r>
            <a:r>
              <a:rPr lang="en-US" sz="1400">
                <a:latin typeface="Segoe UI" pitchFamily="34" charset="0"/>
                <a:ea typeface="Segoe UI" pitchFamily="34" charset="0"/>
                <a:cs typeface="Segoe UI" pitchFamily="34" charset="0"/>
              </a:rPr>
              <a:t>  </a:t>
            </a:r>
            <a:r>
              <a:rPr lang="en-US" sz="1350">
                <a:latin typeface="Segoe UI" pitchFamily="34" charset="0"/>
                <a:ea typeface="Segoe UI" pitchFamily="34" charset="0"/>
                <a:cs typeface="Segoe UI" pitchFamily="34" charset="0"/>
              </a:rPr>
              <a:t>| </a:t>
            </a:r>
            <a:r>
              <a:rPr lang="en-US" sz="1350">
                <a:latin typeface="Segoe UI" pitchFamily="34" charset="0"/>
                <a:ea typeface="Segoe UI" pitchFamily="34" charset="0"/>
                <a:cs typeface="Segoe UI" pitchFamily="34" charset="0"/>
                <a:hlinkClick r:id="rId7"/>
              </a:rPr>
              <a:t>@SQLServerGeeks</a:t>
            </a:r>
            <a:r>
              <a:rPr lang="en-US" sz="1350">
                <a:latin typeface="Segoe UI" pitchFamily="34" charset="0"/>
                <a:ea typeface="Segoe UI" pitchFamily="34" charset="0"/>
                <a:cs typeface="Segoe UI" pitchFamily="34" charset="0"/>
              </a:rPr>
              <a:t>  |  </a:t>
            </a:r>
            <a:r>
              <a:rPr lang="en-US" sz="1350">
                <a:latin typeface="Segoe UI" pitchFamily="34" charset="0"/>
                <a:ea typeface="Segoe UI" pitchFamily="34" charset="0"/>
                <a:cs typeface="Segoe UI" pitchFamily="34" charset="0"/>
                <a:hlinkClick r:id="rId8"/>
              </a:rPr>
              <a:t>admin@DataPlatformGeeks.com</a:t>
            </a:r>
            <a:endParaRPr lang="en-IN" sz="1350">
              <a:latin typeface="Segoe UI" pitchFamily="34" charset="0"/>
              <a:ea typeface="Segoe UI" pitchFamily="34" charset="0"/>
              <a:cs typeface="Segoe UI" pitchFamily="34" charset="0"/>
            </a:endParaRPr>
          </a:p>
        </p:txBody>
      </p:sp>
      <p:pic>
        <p:nvPicPr>
          <p:cNvPr id="16" name="Picture 2" descr="https://cdn1.iconfinder.com/data/icons/iconza-circle-social/64/697029-twitter-512.png">
            <a:extLst>
              <a:ext uri="{FF2B5EF4-FFF2-40B4-BE49-F238E27FC236}">
                <a16:creationId xmlns:a16="http://schemas.microsoft.com/office/drawing/2014/main" id="{22594AAD-34D3-4FED-8289-05FCA4F6A7E2}"/>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738445" y="6304920"/>
            <a:ext cx="251164" cy="2511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1.iconfinder.com/data/icons/iconza-circle-social/64/697029-twitter-512.png">
            <a:extLst>
              <a:ext uri="{FF2B5EF4-FFF2-40B4-BE49-F238E27FC236}">
                <a16:creationId xmlns:a16="http://schemas.microsoft.com/office/drawing/2014/main" id="{1AECE9EE-DA8F-4BD5-900C-56EFA2CC8D30}"/>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3265511" y="6304920"/>
            <a:ext cx="251164" cy="2511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9DA9FBB-5B19-47E6-88CC-C72981A79AFC}"/>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23253" y="4558137"/>
            <a:ext cx="5556627" cy="1100213"/>
          </a:xfrm>
          <a:prstGeom prst="rect">
            <a:avLst/>
          </a:prstGeom>
        </p:spPr>
      </p:pic>
    </p:spTree>
    <p:extLst>
      <p:ext uri="{BB962C8B-B14F-4D97-AF65-F5344CB8AC3E}">
        <p14:creationId xmlns:p14="http://schemas.microsoft.com/office/powerpoint/2010/main" val="4243007224"/>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537137690"/>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Lst>
  <p:transition>
    <p:fade/>
  </p:transition>
  <p:txStyles>
    <p:titleStyle>
      <a:lvl1pPr algn="l" defTabSz="914367" rtl="0" eaLnBrk="1" latinLnBrk="0" hangingPunct="1">
        <a:lnSpc>
          <a:spcPct val="90000"/>
        </a:lnSpc>
        <a:spcBef>
          <a:spcPct val="0"/>
        </a:spcBef>
        <a:buNone/>
        <a:defRPr lang="en-US" sz="3137"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10214144"/>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 id="2147483967" r:id="rId12"/>
    <p:sldLayoutId id="2147483968" r:id="rId13"/>
    <p:sldLayoutId id="2147483969"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32054946"/>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 id="2147483990" r:id="rId20"/>
    <p:sldLayoutId id="2147483991" r:id="rId21"/>
    <p:sldLayoutId id="2147483992" r:id="rId22"/>
    <p:sldLayoutId id="2147483993" r:id="rId23"/>
    <p:sldLayoutId id="2147483994" r:id="rId24"/>
    <p:sldLayoutId id="2147483995" r:id="rId25"/>
    <p:sldLayoutId id="2147483996" r:id="rId26"/>
    <p:sldLayoutId id="2147483997"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67913282"/>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dirty="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49"/>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userDrawn="1">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userDrawn="1">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69400152"/>
      </p:ext>
    </p:extLst>
  </p:cSld>
  <p:clrMap bg1="lt1" tx1="dk1" bg2="lt2" tx2="dk2" accent1="accent1" accent2="accent2" accent3="accent3" accent4="accent4" accent5="accent5" accent6="accent6" hlink="hlink" folHlink="folHlink"/>
  <p:sldLayoutIdLst>
    <p:sldLayoutId id="2147484933" r:id="rId1"/>
    <p:sldLayoutId id="2147484934" r:id="rId2"/>
    <p:sldLayoutId id="2147484935" r:id="rId3"/>
    <p:sldLayoutId id="2147484936" r:id="rId4"/>
    <p:sldLayoutId id="2147484937" r:id="rId5"/>
    <p:sldLayoutId id="2147484938" r:id="rId6"/>
    <p:sldLayoutId id="2147484939" r:id="rId7"/>
    <p:sldLayoutId id="2147484940" r:id="rId8"/>
    <p:sldLayoutId id="2147484941" r:id="rId9"/>
    <p:sldLayoutId id="2147484942" r:id="rId10"/>
    <p:sldLayoutId id="2147484943" r:id="rId11"/>
    <p:sldLayoutId id="2147484944" r:id="rId12"/>
    <p:sldLayoutId id="2147484945" r:id="rId13"/>
    <p:sldLayoutId id="2147484946" r:id="rId14"/>
    <p:sldLayoutId id="2147484947" r:id="rId15"/>
    <p:sldLayoutId id="2147484948" r:id="rId16"/>
    <p:sldLayoutId id="2147484949" r:id="rId17"/>
    <p:sldLayoutId id="2147484950" r:id="rId18"/>
    <p:sldLayoutId id="2147484951" r:id="rId19"/>
    <p:sldLayoutId id="2147484952" r:id="rId20"/>
    <p:sldLayoutId id="2147484953" r:id="rId21"/>
    <p:sldLayoutId id="2147484954" r:id="rId22"/>
    <p:sldLayoutId id="2147484955" r:id="rId23"/>
    <p:sldLayoutId id="2147484956" r:id="rId24"/>
    <p:sldLayoutId id="2147484957" r:id="rId25"/>
    <p:sldLayoutId id="2147484958" r:id="rId26"/>
    <p:sldLayoutId id="2147484959" r:id="rId27"/>
    <p:sldLayoutId id="2147484960" r:id="rId28"/>
    <p:sldLayoutId id="2147484961" r:id="rId29"/>
    <p:sldLayoutId id="2147484962" r:id="rId30"/>
    <p:sldLayoutId id="2147484963" r:id="rId31"/>
    <p:sldLayoutId id="2147484964" r:id="rId32"/>
    <p:sldLayoutId id="2147484965" r:id="rId33"/>
    <p:sldLayoutId id="2147484966" r:id="rId34"/>
    <p:sldLayoutId id="2147484967" r:id="rId35"/>
    <p:sldLayoutId id="2147484968" r:id="rId36"/>
    <p:sldLayoutId id="2147484969" r:id="rId37"/>
    <p:sldLayoutId id="2147484970" r:id="rId38"/>
    <p:sldLayoutId id="2147484971" r:id="rId39"/>
    <p:sldLayoutId id="2147484972" r:id="rId40"/>
    <p:sldLayoutId id="2147484973" r:id="rId41"/>
    <p:sldLayoutId id="2147484974" r:id="rId42"/>
    <p:sldLayoutId id="2147484975" r:id="rId43"/>
    <p:sldLayoutId id="2147484976" r:id="rId44"/>
  </p:sldLayoutIdLst>
  <p:hf sldNum="0" hdr="0" ftr="0" dt="0"/>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469642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9" r:id="rId1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4225170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92470422"/>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 id="2147483751" r:id="rId34"/>
    <p:sldLayoutId id="2147483752" r:id="rId35"/>
    <p:sldLayoutId id="2147483753" r:id="rId36"/>
    <p:sldLayoutId id="2147483754"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39134120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61364650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4879" r:id="rId24"/>
    <p:sldLayoutId id="2147484880" r:id="rId25"/>
    <p:sldLayoutId id="2147484881" r:id="rId26"/>
    <p:sldLayoutId id="2147484882" r:id="rId27"/>
    <p:sldLayoutId id="2147483820" r:id="rId2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5"/>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21842408"/>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0" r:id="rId19"/>
    <p:sldLayoutId id="2147483841" r:id="rId20"/>
    <p:sldLayoutId id="2147483842" r:id="rId21"/>
    <p:sldLayoutId id="2147483843" r:id="rId22"/>
    <p:sldLayoutId id="2147483844" r:id="rId23"/>
    <p:sldLayoutId id="2147483845" r:id="rId24"/>
    <p:sldLayoutId id="2147483846" r:id="rId25"/>
    <p:sldLayoutId id="2147483847" r:id="rId26"/>
    <p:sldLayoutId id="2147483848" r:id="rId27"/>
    <p:sldLayoutId id="2147483849" r:id="rId28"/>
    <p:sldLayoutId id="2147483850" r:id="rId29"/>
    <p:sldLayoutId id="2147483851" r:id="rId30"/>
    <p:sldLayoutId id="2147483852" r:id="rId31"/>
    <p:sldLayoutId id="2147483853" r:id="rId32"/>
    <p:sldLayoutId id="2147483855" r:id="rId33"/>
    <p:sldLayoutId id="2147483856" r:id="rId34"/>
    <p:sldLayoutId id="2147483857" r:id="rId35"/>
    <p:sldLayoutId id="2147483858" r:id="rId36"/>
    <p:sldLayoutId id="2147483859" r:id="rId37"/>
    <p:sldLayoutId id="2147483860" r:id="rId38"/>
    <p:sldLayoutId id="2147483861" r:id="rId39"/>
    <p:sldLayoutId id="2147483862" r:id="rId40"/>
    <p:sldLayoutId id="2147483863" r:id="rId41"/>
    <p:sldLayoutId id="2147484883" r:id="rId42"/>
    <p:sldLayoutId id="2147484885" r:id="rId43"/>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79045196"/>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90" r:id="rId25"/>
    <p:sldLayoutId id="2147483891" r:id="rId26"/>
    <p:sldLayoutId id="2147483892" r:id="rId27"/>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8834011"/>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 id="2147483911" r:id="rId18"/>
    <p:sldLayoutId id="2147483912" r:id="rId19"/>
    <p:sldLayoutId id="2147483913" r:id="rId20"/>
    <p:sldLayoutId id="2147483914" r:id="rId21"/>
    <p:sldLayoutId id="2147483915" r:id="rId22"/>
    <p:sldLayoutId id="2147483916" r:id="rId23"/>
    <p:sldLayoutId id="2147483917" r:id="rId24"/>
    <p:sldLayoutId id="2147483918"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75.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1.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8.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169.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75.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1.sv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3.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133.xml"/><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4.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77.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97.xml"/><Relationship Id="rId4" Type="http://schemas.openxmlformats.org/officeDocument/2006/relationships/image" Target="../media/image41.svg"/></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6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7.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6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3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B20D92-C3B3-415E-98D3-AF1BBCFF879B}"/>
              </a:ext>
            </a:extLst>
          </p:cNvPr>
          <p:cNvSpPr>
            <a:spLocks noGrp="1"/>
          </p:cNvSpPr>
          <p:nvPr>
            <p:ph type="title"/>
          </p:nvPr>
        </p:nvSpPr>
        <p:spPr>
          <a:xfrm>
            <a:off x="349416" y="2532448"/>
            <a:ext cx="11493167" cy="1793104"/>
          </a:xfrm>
        </p:spPr>
        <p:txBody>
          <a:bodyPr/>
          <a:lstStyle/>
          <a:p>
            <a:br>
              <a:rPr lang="en-US" dirty="0">
                <a:solidFill>
                  <a:schemeClr val="bg2"/>
                </a:solidFill>
              </a:rPr>
            </a:br>
            <a:r>
              <a:rPr lang="en-US" dirty="0">
                <a:solidFill>
                  <a:schemeClr val="bg2"/>
                </a:solidFill>
              </a:rPr>
              <a:t>Introduction to Azure SQL Database</a:t>
            </a:r>
            <a:br>
              <a:rPr lang="en-US" dirty="0"/>
            </a:br>
            <a:endParaRPr lang="en-US" sz="2400" dirty="0">
              <a:solidFill>
                <a:schemeClr val="accent1"/>
              </a:solidFill>
            </a:endParaRPr>
          </a:p>
        </p:txBody>
      </p:sp>
    </p:spTree>
    <p:extLst>
      <p:ext uri="{BB962C8B-B14F-4D97-AF65-F5344CB8AC3E}">
        <p14:creationId xmlns:p14="http://schemas.microsoft.com/office/powerpoint/2010/main" val="1108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1AC3C7-034D-4D76-8A4B-7B32534D1BDE}"/>
              </a:ext>
            </a:extLst>
          </p:cNvPr>
          <p:cNvSpPr>
            <a:spLocks noGrp="1"/>
          </p:cNvSpPr>
          <p:nvPr>
            <p:ph type="title"/>
          </p:nvPr>
        </p:nvSpPr>
        <p:spPr>
          <a:xfrm>
            <a:off x="655638" y="320040"/>
            <a:ext cx="10880725" cy="461665"/>
          </a:xfrm>
        </p:spPr>
        <p:txBody>
          <a:bodyPr/>
          <a:lstStyle/>
          <a:p>
            <a:r>
              <a:rPr lang="en-US" dirty="0"/>
              <a:t>Azure SQL Database Backup Retention Periods</a:t>
            </a:r>
          </a:p>
        </p:txBody>
      </p:sp>
      <p:sp>
        <p:nvSpPr>
          <p:cNvPr id="9" name="Rectangle 8">
            <a:extLst>
              <a:ext uri="{FF2B5EF4-FFF2-40B4-BE49-F238E27FC236}">
                <a16:creationId xmlns:a16="http://schemas.microsoft.com/office/drawing/2014/main" id="{B9D9FA9C-5301-495B-90E4-6E5288DDBB9A}"/>
              </a:ext>
            </a:extLst>
          </p:cNvPr>
          <p:cNvSpPr/>
          <p:nvPr/>
        </p:nvSpPr>
        <p:spPr>
          <a:xfrm>
            <a:off x="533400" y="1371600"/>
            <a:ext cx="10694672" cy="36933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aphicFrame>
        <p:nvGraphicFramePr>
          <p:cNvPr id="10" name="Diagram 9">
            <a:extLst>
              <a:ext uri="{FF2B5EF4-FFF2-40B4-BE49-F238E27FC236}">
                <a16:creationId xmlns:a16="http://schemas.microsoft.com/office/drawing/2014/main" id="{39CC9AA5-3B6D-45E2-B80F-55A95E3BC088}"/>
              </a:ext>
            </a:extLst>
          </p:cNvPr>
          <p:cNvGraphicFramePr/>
          <p:nvPr>
            <p:extLst>
              <p:ext uri="{D42A27DB-BD31-4B8C-83A1-F6EECF244321}">
                <p14:modId xmlns:p14="http://schemas.microsoft.com/office/powerpoint/2010/main" val="2107260199"/>
              </p:ext>
            </p:extLst>
          </p:nvPr>
        </p:nvGraphicFramePr>
        <p:xfrm>
          <a:off x="629118" y="1180730"/>
          <a:ext cx="10606125" cy="5069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7294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40676"/>
            <a:ext cx="9144000" cy="861774"/>
          </a:xfrm>
        </p:spPr>
        <p:txBody>
          <a:bodyPr anchor="ctr"/>
          <a:lstStyle/>
          <a:p>
            <a:pPr>
              <a:lnSpc>
                <a:spcPct val="100000"/>
              </a:lnSpc>
              <a:spcAft>
                <a:spcPts val="1200"/>
              </a:spcAft>
            </a:pPr>
            <a:r>
              <a:rPr lang="en-US" sz="2800" dirty="0">
                <a:solidFill>
                  <a:schemeClr val="accent2"/>
                </a:solidFill>
              </a:rPr>
              <a:t>Azure SQL Family</a:t>
            </a:r>
            <a:br>
              <a:rPr lang="en-US" sz="2800" dirty="0">
                <a:solidFill>
                  <a:schemeClr val="accent2"/>
                </a:solidFill>
              </a:rPr>
            </a:br>
            <a:r>
              <a:rPr lang="en-US" sz="2800" dirty="0"/>
              <a:t>Serverless for Azure SQL Databases</a:t>
            </a:r>
            <a:endParaRPr lang="en-US" sz="2800" dirty="0">
              <a:solidFill>
                <a:schemeClr val="accent1"/>
              </a:solidFill>
            </a:endParaRPr>
          </a:p>
        </p:txBody>
      </p:sp>
      <p:pic>
        <p:nvPicPr>
          <p:cNvPr id="2" name="Graphic 1">
            <a:extLst>
              <a:ext uri="{FF2B5EF4-FFF2-40B4-BE49-F238E27FC236}">
                <a16:creationId xmlns:a16="http://schemas.microsoft.com/office/drawing/2014/main" id="{4C33708F-7F97-48F0-AE0E-E7F487E09C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3506" y="719385"/>
            <a:ext cx="701096" cy="697183"/>
          </a:xfrm>
          <a:prstGeom prst="rect">
            <a:avLst/>
          </a:prstGeom>
        </p:spPr>
      </p:pic>
      <p:pic>
        <p:nvPicPr>
          <p:cNvPr id="3" name="Graphic 2">
            <a:extLst>
              <a:ext uri="{FF2B5EF4-FFF2-40B4-BE49-F238E27FC236}">
                <a16:creationId xmlns:a16="http://schemas.microsoft.com/office/drawing/2014/main" id="{8B519226-FE76-444B-A43D-1B19AB9C4E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726" y="719385"/>
            <a:ext cx="699811" cy="695905"/>
          </a:xfrm>
          <a:prstGeom prst="rect">
            <a:avLst/>
          </a:prstGeom>
        </p:spPr>
      </p:pic>
    </p:spTree>
    <p:extLst>
      <p:ext uri="{BB962C8B-B14F-4D97-AF65-F5344CB8AC3E}">
        <p14:creationId xmlns:p14="http://schemas.microsoft.com/office/powerpoint/2010/main" val="324203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44171-5D0F-46AA-978D-38C9504A95F4}"/>
              </a:ext>
            </a:extLst>
          </p:cNvPr>
          <p:cNvSpPr>
            <a:spLocks noGrp="1"/>
          </p:cNvSpPr>
          <p:nvPr>
            <p:ph type="title"/>
          </p:nvPr>
        </p:nvSpPr>
        <p:spPr>
          <a:xfrm>
            <a:off x="444606" y="380193"/>
            <a:ext cx="5146331" cy="984885"/>
          </a:xfrm>
        </p:spPr>
        <p:txBody>
          <a:bodyPr anchor="ctr"/>
          <a:lstStyle/>
          <a:p>
            <a:r>
              <a:rPr lang="en-US" sz="3200" dirty="0"/>
              <a:t>Provisioned compute cannot solve some problems </a:t>
            </a:r>
          </a:p>
        </p:txBody>
      </p:sp>
      <p:sp>
        <p:nvSpPr>
          <p:cNvPr id="43" name="Text Placeholder 4">
            <a:extLst>
              <a:ext uri="{FF2B5EF4-FFF2-40B4-BE49-F238E27FC236}">
                <a16:creationId xmlns:a16="http://schemas.microsoft.com/office/drawing/2014/main" id="{E785D578-CE5C-2C4B-A983-FCF29BAEA281}"/>
              </a:ext>
            </a:extLst>
          </p:cNvPr>
          <p:cNvSpPr txBox="1">
            <a:spLocks/>
          </p:cNvSpPr>
          <p:nvPr/>
        </p:nvSpPr>
        <p:spPr>
          <a:xfrm>
            <a:off x="444606" y="2198329"/>
            <a:ext cx="5127750" cy="369331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2000" spc="50" dirty="0">
                <a:solidFill>
                  <a:schemeClr val="bg1"/>
                </a:solidFill>
                <a:latin typeface="+mj-lt"/>
              </a:rPr>
              <a:t>Provisioned compute databases are designed for predictable patterns and higher compute utilization </a:t>
            </a:r>
          </a:p>
          <a:p>
            <a:pPr>
              <a:lnSpc>
                <a:spcPct val="100000"/>
              </a:lnSpc>
            </a:pPr>
            <a:endParaRPr lang="en-US" sz="2000" spc="50" dirty="0">
              <a:solidFill>
                <a:schemeClr val="bg1"/>
              </a:solidFill>
              <a:latin typeface="+mj-lt"/>
            </a:endParaRPr>
          </a:p>
          <a:p>
            <a:pPr>
              <a:lnSpc>
                <a:spcPct val="100000"/>
              </a:lnSpc>
            </a:pPr>
            <a:r>
              <a:rPr lang="en-US" sz="2000" dirty="0">
                <a:solidFill>
                  <a:schemeClr val="bg1"/>
                </a:solidFill>
              </a:rPr>
              <a:t>They struggle to meet high peaks in demand </a:t>
            </a:r>
          </a:p>
          <a:p>
            <a:pPr>
              <a:lnSpc>
                <a:spcPct val="100000"/>
              </a:lnSpc>
            </a:pPr>
            <a:endParaRPr lang="en-US" sz="2000" dirty="0">
              <a:solidFill>
                <a:schemeClr val="bg1"/>
              </a:solidFill>
            </a:endParaRPr>
          </a:p>
          <a:p>
            <a:pPr>
              <a:lnSpc>
                <a:spcPct val="100000"/>
              </a:lnSpc>
            </a:pPr>
            <a:r>
              <a:rPr lang="en-US" sz="2000" dirty="0">
                <a:solidFill>
                  <a:schemeClr val="bg1"/>
                </a:solidFill>
              </a:rPr>
              <a:t>They contribute to over-allocation of resources and costs during periods of inactivity or low usage</a:t>
            </a:r>
          </a:p>
          <a:p>
            <a:pPr>
              <a:lnSpc>
                <a:spcPct val="100000"/>
              </a:lnSpc>
            </a:pPr>
            <a:endParaRPr lang="en-US" sz="2000" dirty="0">
              <a:solidFill>
                <a:schemeClr val="bg1"/>
              </a:solidFill>
            </a:endParaRPr>
          </a:p>
          <a:p>
            <a:pPr>
              <a:lnSpc>
                <a:spcPct val="100000"/>
              </a:lnSpc>
            </a:pPr>
            <a:r>
              <a:rPr lang="en-US" sz="2000" dirty="0">
                <a:solidFill>
                  <a:schemeClr val="bg1"/>
                </a:solidFill>
              </a:rPr>
              <a:t>Lead to precious resources spent managing, </a:t>
            </a:r>
            <a:br>
              <a:rPr lang="en-US" sz="2000" dirty="0">
                <a:solidFill>
                  <a:schemeClr val="bg1"/>
                </a:solidFill>
              </a:rPr>
            </a:br>
            <a:r>
              <a:rPr lang="en-US" sz="2000" dirty="0">
                <a:solidFill>
                  <a:schemeClr val="bg1"/>
                </a:solidFill>
              </a:rPr>
              <a:t>not building</a:t>
            </a:r>
          </a:p>
        </p:txBody>
      </p:sp>
      <p:grpSp>
        <p:nvGrpSpPr>
          <p:cNvPr id="44" name="Group 43">
            <a:extLst>
              <a:ext uri="{FF2B5EF4-FFF2-40B4-BE49-F238E27FC236}">
                <a16:creationId xmlns:a16="http://schemas.microsoft.com/office/drawing/2014/main" id="{B599246C-9071-40DE-9B78-FC774C7BD780}"/>
              </a:ext>
            </a:extLst>
          </p:cNvPr>
          <p:cNvGrpSpPr/>
          <p:nvPr/>
        </p:nvGrpSpPr>
        <p:grpSpPr>
          <a:xfrm>
            <a:off x="6921988" y="792644"/>
            <a:ext cx="4557476" cy="5109478"/>
            <a:chOff x="7250772" y="871586"/>
            <a:chExt cx="4557476" cy="5109478"/>
          </a:xfrm>
        </p:grpSpPr>
        <p:grpSp>
          <p:nvGrpSpPr>
            <p:cNvPr id="46" name="Group 45">
              <a:extLst>
                <a:ext uri="{FF2B5EF4-FFF2-40B4-BE49-F238E27FC236}">
                  <a16:creationId xmlns:a16="http://schemas.microsoft.com/office/drawing/2014/main" id="{A834F2D8-FB94-4612-A820-4F15A77149CB}"/>
                </a:ext>
              </a:extLst>
            </p:cNvPr>
            <p:cNvGrpSpPr/>
            <p:nvPr/>
          </p:nvGrpSpPr>
          <p:grpSpPr>
            <a:xfrm>
              <a:off x="7250772" y="1756873"/>
              <a:ext cx="4497105" cy="4224191"/>
              <a:chOff x="6811037" y="1528916"/>
              <a:chExt cx="5014634" cy="4710313"/>
            </a:xfrm>
          </p:grpSpPr>
          <p:cxnSp>
            <p:nvCxnSpPr>
              <p:cNvPr id="48" name="Straight Connector 47">
                <a:extLst>
                  <a:ext uri="{FF2B5EF4-FFF2-40B4-BE49-F238E27FC236}">
                    <a16:creationId xmlns:a16="http://schemas.microsoft.com/office/drawing/2014/main" id="{A0AB322E-DD75-4795-8295-647838F42C32}"/>
                  </a:ext>
                </a:extLst>
              </p:cNvPr>
              <p:cNvCxnSpPr>
                <a:cxnSpLocks/>
                <a:endCxn id="82" idx="13"/>
              </p:cNvCxnSpPr>
              <p:nvPr/>
            </p:nvCxnSpPr>
            <p:spPr>
              <a:xfrm>
                <a:off x="11280861" y="1940552"/>
                <a:ext cx="38461" cy="3962432"/>
              </a:xfrm>
              <a:prstGeom prst="line">
                <a:avLst/>
              </a:prstGeom>
              <a:noFill/>
              <a:ln w="19050" cap="flat" cmpd="sng" algn="ctr">
                <a:solidFill>
                  <a:srgbClr val="50E6FF"/>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6FD8C7B2-61D5-4D44-A071-EDC28866BE53}"/>
                  </a:ext>
                </a:extLst>
              </p:cNvPr>
              <p:cNvCxnSpPr>
                <a:cxnSpLocks/>
              </p:cNvCxnSpPr>
              <p:nvPr/>
            </p:nvCxnSpPr>
            <p:spPr>
              <a:xfrm>
                <a:off x="11482834" y="1940552"/>
                <a:ext cx="0" cy="3935507"/>
              </a:xfrm>
              <a:prstGeom prst="line">
                <a:avLst/>
              </a:prstGeom>
              <a:noFill/>
              <a:ln w="19050" cap="flat" cmpd="sng" algn="ctr">
                <a:solidFill>
                  <a:srgbClr val="50E6FF"/>
                </a:solidFill>
                <a:prstDash val="solid"/>
                <a:headEnd type="none" w="lg" len="med"/>
                <a:tailEnd type="none" w="lg" len="med"/>
              </a:ln>
              <a:effectLst/>
            </p:spPr>
          </p:cxnSp>
          <p:cxnSp>
            <p:nvCxnSpPr>
              <p:cNvPr id="50" name="Straight Connector 49">
                <a:extLst>
                  <a:ext uri="{FF2B5EF4-FFF2-40B4-BE49-F238E27FC236}">
                    <a16:creationId xmlns:a16="http://schemas.microsoft.com/office/drawing/2014/main" id="{C6062F30-3521-4671-92F7-2F763F1B307E}"/>
                  </a:ext>
                </a:extLst>
              </p:cNvPr>
              <p:cNvCxnSpPr>
                <a:cxnSpLocks/>
              </p:cNvCxnSpPr>
              <p:nvPr/>
            </p:nvCxnSpPr>
            <p:spPr>
              <a:xfrm>
                <a:off x="11666407" y="1940552"/>
                <a:ext cx="0" cy="3935507"/>
              </a:xfrm>
              <a:prstGeom prst="line">
                <a:avLst/>
              </a:prstGeom>
              <a:noFill/>
              <a:ln w="19050" cap="flat" cmpd="sng" algn="ctr">
                <a:solidFill>
                  <a:srgbClr val="50E6FF"/>
                </a:solidFill>
                <a:prstDash val="solid"/>
                <a:headEnd type="none" w="lg" len="med"/>
                <a:tailEnd type="none" w="lg" len="med"/>
              </a:ln>
              <a:effectLst/>
            </p:spPr>
          </p:cxnSp>
          <p:cxnSp>
            <p:nvCxnSpPr>
              <p:cNvPr id="51" name="Straight Arrow Connector 50">
                <a:extLst>
                  <a:ext uri="{FF2B5EF4-FFF2-40B4-BE49-F238E27FC236}">
                    <a16:creationId xmlns:a16="http://schemas.microsoft.com/office/drawing/2014/main" id="{659DA112-BEA2-4AD3-A8F3-0346C3FCF324}"/>
                  </a:ext>
                </a:extLst>
              </p:cNvPr>
              <p:cNvCxnSpPr/>
              <p:nvPr/>
            </p:nvCxnSpPr>
            <p:spPr>
              <a:xfrm flipV="1">
                <a:off x="7448767" y="1528916"/>
                <a:ext cx="0" cy="4360607"/>
              </a:xfrm>
              <a:prstGeom prst="straightConnector1">
                <a:avLst/>
              </a:prstGeom>
              <a:noFill/>
              <a:ln w="12700" cap="flat" cmpd="sng" algn="ctr">
                <a:solidFill>
                  <a:sysClr val="windowText" lastClr="000000"/>
                </a:solidFill>
                <a:prstDash val="solid"/>
                <a:headEnd type="none" w="lg" len="med"/>
                <a:tailEnd type="triangle"/>
              </a:ln>
              <a:effectLst/>
            </p:spPr>
          </p:cxnSp>
          <p:cxnSp>
            <p:nvCxnSpPr>
              <p:cNvPr id="52" name="Straight Arrow Connector 51">
                <a:extLst>
                  <a:ext uri="{FF2B5EF4-FFF2-40B4-BE49-F238E27FC236}">
                    <a16:creationId xmlns:a16="http://schemas.microsoft.com/office/drawing/2014/main" id="{1E2D8ADB-2897-4BDB-83A6-632415497E99}"/>
                  </a:ext>
                </a:extLst>
              </p:cNvPr>
              <p:cNvCxnSpPr>
                <a:cxnSpLocks/>
              </p:cNvCxnSpPr>
              <p:nvPr/>
            </p:nvCxnSpPr>
            <p:spPr>
              <a:xfrm rot="5400000" flipV="1">
                <a:off x="9624640" y="3709221"/>
                <a:ext cx="0" cy="4360607"/>
              </a:xfrm>
              <a:prstGeom prst="straightConnector1">
                <a:avLst/>
              </a:prstGeom>
              <a:noFill/>
              <a:ln w="12700" cap="flat" cmpd="sng" algn="ctr">
                <a:solidFill>
                  <a:sysClr val="windowText" lastClr="000000"/>
                </a:solidFill>
                <a:prstDash val="solid"/>
                <a:headEnd type="none" w="lg" len="med"/>
                <a:tailEnd type="triangle"/>
              </a:ln>
              <a:effectLst/>
            </p:spPr>
          </p:cxnSp>
          <p:sp>
            <p:nvSpPr>
              <p:cNvPr id="53" name="TextBox 52">
                <a:extLst>
                  <a:ext uri="{FF2B5EF4-FFF2-40B4-BE49-F238E27FC236}">
                    <a16:creationId xmlns:a16="http://schemas.microsoft.com/office/drawing/2014/main" id="{0C3F1A1D-C313-4E77-BD9D-7E60C005154C}"/>
                  </a:ext>
                </a:extLst>
              </p:cNvPr>
              <p:cNvSpPr txBox="1"/>
              <p:nvPr/>
            </p:nvSpPr>
            <p:spPr>
              <a:xfrm>
                <a:off x="9189316" y="5993008"/>
                <a:ext cx="841664"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latin typeface="Segoe UI Semibold" panose="020B0502040204020203" pitchFamily="34" charset="0"/>
                    <a:cs typeface="Segoe UI Semibold" panose="020B0502040204020203" pitchFamily="34" charset="0"/>
                  </a:rPr>
                  <a:t>Time</a:t>
                </a:r>
              </a:p>
            </p:txBody>
          </p:sp>
          <p:sp>
            <p:nvSpPr>
              <p:cNvPr id="54" name="TextBox 53">
                <a:extLst>
                  <a:ext uri="{FF2B5EF4-FFF2-40B4-BE49-F238E27FC236}">
                    <a16:creationId xmlns:a16="http://schemas.microsoft.com/office/drawing/2014/main" id="{FD65789B-FE18-4FFB-8DC0-48F99327F401}"/>
                  </a:ext>
                </a:extLst>
              </p:cNvPr>
              <p:cNvSpPr txBox="1"/>
              <p:nvPr/>
            </p:nvSpPr>
            <p:spPr>
              <a:xfrm rot="16200000">
                <a:off x="5848526" y="3633354"/>
                <a:ext cx="2171243"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latin typeface="Segoe UI Semibold" panose="020B0502040204020203" pitchFamily="34" charset="0"/>
                    <a:cs typeface="Segoe UI Semibold" panose="020B0502040204020203" pitchFamily="34" charset="0"/>
                  </a:rPr>
                  <a:t>Compute (vCores)</a:t>
                </a:r>
              </a:p>
            </p:txBody>
          </p:sp>
          <p:sp>
            <p:nvSpPr>
              <p:cNvPr id="55" name="TextBox 54">
                <a:extLst>
                  <a:ext uri="{FF2B5EF4-FFF2-40B4-BE49-F238E27FC236}">
                    <a16:creationId xmlns:a16="http://schemas.microsoft.com/office/drawing/2014/main" id="{9E15C0A2-CB80-4770-84FA-8D7C97BAB05F}"/>
                  </a:ext>
                </a:extLst>
              </p:cNvPr>
              <p:cNvSpPr txBox="1"/>
              <p:nvPr/>
            </p:nvSpPr>
            <p:spPr>
              <a:xfrm flipH="1">
                <a:off x="7257344" y="1787250"/>
                <a:ext cx="213904" cy="2462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rPr>
                  <a:t>4</a:t>
                </a:r>
              </a:p>
            </p:txBody>
          </p:sp>
          <p:sp>
            <p:nvSpPr>
              <p:cNvPr id="56" name="TextBox 55">
                <a:extLst>
                  <a:ext uri="{FF2B5EF4-FFF2-40B4-BE49-F238E27FC236}">
                    <a16:creationId xmlns:a16="http://schemas.microsoft.com/office/drawing/2014/main" id="{E1B756B2-92B4-4A21-80D6-944264B60478}"/>
                  </a:ext>
                </a:extLst>
              </p:cNvPr>
              <p:cNvSpPr txBox="1"/>
              <p:nvPr/>
            </p:nvSpPr>
            <p:spPr>
              <a:xfrm>
                <a:off x="7465076" y="1558958"/>
                <a:ext cx="4360595" cy="27455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4"/>
                    </a:solidFill>
                    <a:effectLst/>
                    <a:uLnTx/>
                    <a:uFillTx/>
                    <a:cs typeface="Segoe UI" panose="020B0502040204020203" pitchFamily="34" charset="0"/>
                  </a:rPr>
                  <a:t>vCores billed</a:t>
                </a:r>
              </a:p>
            </p:txBody>
          </p:sp>
          <p:sp>
            <p:nvSpPr>
              <p:cNvPr id="57" name="Freeform: Shape 56">
                <a:extLst>
                  <a:ext uri="{FF2B5EF4-FFF2-40B4-BE49-F238E27FC236}">
                    <a16:creationId xmlns:a16="http://schemas.microsoft.com/office/drawing/2014/main" id="{BE238F49-4A05-40CB-A602-461957952B26}"/>
                  </a:ext>
                </a:extLst>
              </p:cNvPr>
              <p:cNvSpPr/>
              <p:nvPr/>
            </p:nvSpPr>
            <p:spPr bwMode="auto">
              <a:xfrm>
                <a:off x="7453544" y="1998171"/>
                <a:ext cx="4272837" cy="3477838"/>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58" name="Straight Connector 57">
                <a:extLst>
                  <a:ext uri="{FF2B5EF4-FFF2-40B4-BE49-F238E27FC236}">
                    <a16:creationId xmlns:a16="http://schemas.microsoft.com/office/drawing/2014/main" id="{23B046AC-4C9E-4C66-8E27-67CB7A762EE3}"/>
                  </a:ext>
                </a:extLst>
              </p:cNvPr>
              <p:cNvCxnSpPr>
                <a:cxnSpLocks/>
              </p:cNvCxnSpPr>
              <p:nvPr/>
            </p:nvCxnSpPr>
            <p:spPr>
              <a:xfrm>
                <a:off x="11292984" y="5891394"/>
                <a:ext cx="433397" cy="0"/>
              </a:xfrm>
              <a:prstGeom prst="line">
                <a:avLst/>
              </a:prstGeom>
              <a:noFill/>
              <a:ln w="38100" cap="flat" cmpd="sng" algn="ctr">
                <a:solidFill>
                  <a:srgbClr val="000000"/>
                </a:solidFill>
                <a:prstDash val="solid"/>
                <a:headEnd type="none" w="lg" len="med"/>
                <a:tailEnd type="none" w="lg" len="med"/>
              </a:ln>
              <a:effectLst/>
            </p:spPr>
          </p:cxnSp>
          <p:cxnSp>
            <p:nvCxnSpPr>
              <p:cNvPr id="59" name="Straight Connector 58">
                <a:extLst>
                  <a:ext uri="{FF2B5EF4-FFF2-40B4-BE49-F238E27FC236}">
                    <a16:creationId xmlns:a16="http://schemas.microsoft.com/office/drawing/2014/main" id="{E944BC50-3340-44D9-BEEE-1EA4CCAFBF0D}"/>
                  </a:ext>
                </a:extLst>
              </p:cNvPr>
              <p:cNvCxnSpPr>
                <a:cxnSpLocks/>
              </p:cNvCxnSpPr>
              <p:nvPr/>
            </p:nvCxnSpPr>
            <p:spPr>
              <a:xfrm>
                <a:off x="7630189" y="1940552"/>
                <a:ext cx="0" cy="3489726"/>
              </a:xfrm>
              <a:prstGeom prst="line">
                <a:avLst/>
              </a:prstGeom>
              <a:noFill/>
              <a:ln w="19050" cap="flat" cmpd="sng" algn="ctr">
                <a:solidFill>
                  <a:srgbClr val="50E6FF"/>
                </a:solidFill>
                <a:prstDash val="solid"/>
                <a:headEnd type="none" w="lg" len="med"/>
                <a:tailEnd type="none" w="lg" len="med"/>
              </a:ln>
              <a:effectLst/>
            </p:spPr>
          </p:cxnSp>
          <p:cxnSp>
            <p:nvCxnSpPr>
              <p:cNvPr id="60" name="Straight Connector 59">
                <a:extLst>
                  <a:ext uri="{FF2B5EF4-FFF2-40B4-BE49-F238E27FC236}">
                    <a16:creationId xmlns:a16="http://schemas.microsoft.com/office/drawing/2014/main" id="{4821D931-E65F-42BA-B0B9-A7A285783829}"/>
                  </a:ext>
                </a:extLst>
              </p:cNvPr>
              <p:cNvCxnSpPr>
                <a:cxnSpLocks/>
              </p:cNvCxnSpPr>
              <p:nvPr/>
            </p:nvCxnSpPr>
            <p:spPr>
              <a:xfrm>
                <a:off x="7813761" y="1940552"/>
                <a:ext cx="0" cy="3439894"/>
              </a:xfrm>
              <a:prstGeom prst="line">
                <a:avLst/>
              </a:prstGeom>
              <a:noFill/>
              <a:ln w="19050" cap="flat" cmpd="sng" algn="ctr">
                <a:solidFill>
                  <a:srgbClr val="50E6FF"/>
                </a:solidFill>
                <a:prstDash val="solid"/>
                <a:headEnd type="none" w="lg" len="med"/>
                <a:tailEnd type="none" w="lg" len="med"/>
              </a:ln>
              <a:effectLst/>
            </p:spPr>
          </p:cxnSp>
          <p:cxnSp>
            <p:nvCxnSpPr>
              <p:cNvPr id="61" name="Straight Connector 60">
                <a:extLst>
                  <a:ext uri="{FF2B5EF4-FFF2-40B4-BE49-F238E27FC236}">
                    <a16:creationId xmlns:a16="http://schemas.microsoft.com/office/drawing/2014/main" id="{8A88E95F-B6E9-49A6-8E13-8AAE94E55F00}"/>
                  </a:ext>
                </a:extLst>
              </p:cNvPr>
              <p:cNvCxnSpPr>
                <a:cxnSpLocks/>
              </p:cNvCxnSpPr>
              <p:nvPr/>
            </p:nvCxnSpPr>
            <p:spPr>
              <a:xfrm>
                <a:off x="8002530" y="1940552"/>
                <a:ext cx="0" cy="3386229"/>
              </a:xfrm>
              <a:prstGeom prst="line">
                <a:avLst/>
              </a:prstGeom>
              <a:noFill/>
              <a:ln w="19050" cap="flat" cmpd="sng" algn="ctr">
                <a:solidFill>
                  <a:srgbClr val="50E6FF"/>
                </a:solidFill>
                <a:prstDash val="solid"/>
                <a:headEnd type="none" w="lg" len="med"/>
                <a:tailEnd type="none" w="lg" len="med"/>
              </a:ln>
              <a:effectLst/>
            </p:spPr>
          </p:cxnSp>
          <p:cxnSp>
            <p:nvCxnSpPr>
              <p:cNvPr id="62" name="Straight Connector 61">
                <a:extLst>
                  <a:ext uri="{FF2B5EF4-FFF2-40B4-BE49-F238E27FC236}">
                    <a16:creationId xmlns:a16="http://schemas.microsoft.com/office/drawing/2014/main" id="{82863E71-BEDE-4EF3-9821-6E6F7AC6E5A1}"/>
                  </a:ext>
                </a:extLst>
              </p:cNvPr>
              <p:cNvCxnSpPr>
                <a:cxnSpLocks/>
              </p:cNvCxnSpPr>
              <p:nvPr/>
            </p:nvCxnSpPr>
            <p:spPr>
              <a:xfrm>
                <a:off x="8201688" y="1940552"/>
                <a:ext cx="0" cy="3217569"/>
              </a:xfrm>
              <a:prstGeom prst="line">
                <a:avLst/>
              </a:prstGeom>
              <a:noFill/>
              <a:ln w="19050" cap="flat" cmpd="sng" algn="ctr">
                <a:solidFill>
                  <a:srgbClr val="50E6FF"/>
                </a:solidFill>
                <a:prstDash val="solid"/>
                <a:headEnd type="none" w="lg" len="med"/>
                <a:tailEnd type="none" w="lg" len="med"/>
              </a:ln>
              <a:effectLst/>
            </p:spPr>
          </p:cxnSp>
          <p:cxnSp>
            <p:nvCxnSpPr>
              <p:cNvPr id="63" name="Straight Connector 62">
                <a:extLst>
                  <a:ext uri="{FF2B5EF4-FFF2-40B4-BE49-F238E27FC236}">
                    <a16:creationId xmlns:a16="http://schemas.microsoft.com/office/drawing/2014/main" id="{992D5DE4-4F4A-4545-8E16-F9181BF2986F}"/>
                  </a:ext>
                </a:extLst>
              </p:cNvPr>
              <p:cNvCxnSpPr>
                <a:cxnSpLocks/>
              </p:cNvCxnSpPr>
              <p:nvPr/>
            </p:nvCxnSpPr>
            <p:spPr>
              <a:xfrm>
                <a:off x="8403661" y="1940552"/>
                <a:ext cx="0" cy="3010577"/>
              </a:xfrm>
              <a:prstGeom prst="line">
                <a:avLst/>
              </a:prstGeom>
              <a:noFill/>
              <a:ln w="19050" cap="flat" cmpd="sng" algn="ctr">
                <a:solidFill>
                  <a:srgbClr val="50E6FF"/>
                </a:solidFill>
                <a:prstDash val="solid"/>
                <a:headEnd type="none" w="lg" len="med"/>
                <a:tailEnd type="none" w="lg" len="med"/>
              </a:ln>
              <a:effectLst/>
            </p:spPr>
          </p:cxnSp>
          <p:cxnSp>
            <p:nvCxnSpPr>
              <p:cNvPr id="64" name="Straight Connector 63">
                <a:extLst>
                  <a:ext uri="{FF2B5EF4-FFF2-40B4-BE49-F238E27FC236}">
                    <a16:creationId xmlns:a16="http://schemas.microsoft.com/office/drawing/2014/main" id="{86BF23C0-3A0E-478E-A97D-F1860ED3B411}"/>
                  </a:ext>
                </a:extLst>
              </p:cNvPr>
              <p:cNvCxnSpPr>
                <a:cxnSpLocks/>
              </p:cNvCxnSpPr>
              <p:nvPr/>
            </p:nvCxnSpPr>
            <p:spPr>
              <a:xfrm>
                <a:off x="8587233" y="1940552"/>
                <a:ext cx="0" cy="2581258"/>
              </a:xfrm>
              <a:prstGeom prst="line">
                <a:avLst/>
              </a:prstGeom>
              <a:noFill/>
              <a:ln w="19050" cap="flat" cmpd="sng" algn="ctr">
                <a:solidFill>
                  <a:srgbClr val="50E6FF"/>
                </a:solidFill>
                <a:prstDash val="solid"/>
                <a:headEnd type="none" w="lg" len="med"/>
                <a:tailEnd type="none" w="lg" len="med"/>
              </a:ln>
              <a:effectLst/>
            </p:spPr>
          </p:cxnSp>
          <p:cxnSp>
            <p:nvCxnSpPr>
              <p:cNvPr id="65" name="Straight Connector 64">
                <a:extLst>
                  <a:ext uri="{FF2B5EF4-FFF2-40B4-BE49-F238E27FC236}">
                    <a16:creationId xmlns:a16="http://schemas.microsoft.com/office/drawing/2014/main" id="{CF31579F-DFDB-4AAE-9E6B-5213F169D0EC}"/>
                  </a:ext>
                </a:extLst>
              </p:cNvPr>
              <p:cNvCxnSpPr>
                <a:cxnSpLocks/>
              </p:cNvCxnSpPr>
              <p:nvPr/>
            </p:nvCxnSpPr>
            <p:spPr>
              <a:xfrm>
                <a:off x="8776001" y="1940552"/>
                <a:ext cx="0" cy="1887451"/>
              </a:xfrm>
              <a:prstGeom prst="line">
                <a:avLst/>
              </a:prstGeom>
              <a:noFill/>
              <a:ln w="19050" cap="flat" cmpd="sng" algn="ctr">
                <a:solidFill>
                  <a:srgbClr val="50E6FF"/>
                </a:solidFill>
                <a:prstDash val="solid"/>
                <a:headEnd type="none" w="lg" len="med"/>
                <a:tailEnd type="none" w="lg" len="med"/>
              </a:ln>
              <a:effectLst/>
            </p:spPr>
          </p:cxnSp>
          <p:cxnSp>
            <p:nvCxnSpPr>
              <p:cNvPr id="66" name="Straight Connector 65">
                <a:extLst>
                  <a:ext uri="{FF2B5EF4-FFF2-40B4-BE49-F238E27FC236}">
                    <a16:creationId xmlns:a16="http://schemas.microsoft.com/office/drawing/2014/main" id="{9B4E9F2D-27D5-48FC-B392-996706270996}"/>
                  </a:ext>
                </a:extLst>
              </p:cNvPr>
              <p:cNvCxnSpPr>
                <a:cxnSpLocks/>
              </p:cNvCxnSpPr>
              <p:nvPr/>
            </p:nvCxnSpPr>
            <p:spPr>
              <a:xfrm>
                <a:off x="8975160" y="1940552"/>
                <a:ext cx="0" cy="990484"/>
              </a:xfrm>
              <a:prstGeom prst="line">
                <a:avLst/>
              </a:prstGeom>
              <a:noFill/>
              <a:ln w="19050" cap="flat" cmpd="sng" algn="ctr">
                <a:solidFill>
                  <a:srgbClr val="50E6FF"/>
                </a:solidFill>
                <a:prstDash val="solid"/>
                <a:headEnd type="none" w="lg" len="med"/>
                <a:tailEnd type="none" w="lg" len="med"/>
              </a:ln>
              <a:effectLst/>
            </p:spPr>
          </p:cxnSp>
          <p:cxnSp>
            <p:nvCxnSpPr>
              <p:cNvPr id="67" name="Straight Connector 66">
                <a:extLst>
                  <a:ext uri="{FF2B5EF4-FFF2-40B4-BE49-F238E27FC236}">
                    <a16:creationId xmlns:a16="http://schemas.microsoft.com/office/drawing/2014/main" id="{24839F94-A27E-40BD-97BA-8F58B86E980C}"/>
                  </a:ext>
                </a:extLst>
              </p:cNvPr>
              <p:cNvCxnSpPr>
                <a:cxnSpLocks/>
                <a:endCxn id="82" idx="4"/>
              </p:cNvCxnSpPr>
              <p:nvPr/>
            </p:nvCxnSpPr>
            <p:spPr>
              <a:xfrm flipH="1">
                <a:off x="9158919" y="1940552"/>
                <a:ext cx="5660" cy="164725"/>
              </a:xfrm>
              <a:prstGeom prst="line">
                <a:avLst/>
              </a:prstGeom>
              <a:noFill/>
              <a:ln w="19050" cap="flat" cmpd="sng" algn="ctr">
                <a:solidFill>
                  <a:srgbClr val="50E6FF"/>
                </a:solidFill>
                <a:prstDash val="solid"/>
                <a:headEnd type="none" w="lg" len="med"/>
                <a:tailEnd type="none" w="lg" len="med"/>
              </a:ln>
              <a:effectLst/>
            </p:spPr>
          </p:cxnSp>
          <p:cxnSp>
            <p:nvCxnSpPr>
              <p:cNvPr id="68" name="Straight Connector 67">
                <a:extLst>
                  <a:ext uri="{FF2B5EF4-FFF2-40B4-BE49-F238E27FC236}">
                    <a16:creationId xmlns:a16="http://schemas.microsoft.com/office/drawing/2014/main" id="{4312DA7E-15A4-4211-A2E3-6F445D4E0443}"/>
                  </a:ext>
                </a:extLst>
              </p:cNvPr>
              <p:cNvCxnSpPr>
                <a:cxnSpLocks/>
              </p:cNvCxnSpPr>
              <p:nvPr/>
            </p:nvCxnSpPr>
            <p:spPr>
              <a:xfrm>
                <a:off x="9348152" y="1940552"/>
                <a:ext cx="0" cy="350339"/>
              </a:xfrm>
              <a:prstGeom prst="line">
                <a:avLst/>
              </a:prstGeom>
              <a:noFill/>
              <a:ln w="19050" cap="flat" cmpd="sng" algn="ctr">
                <a:solidFill>
                  <a:srgbClr val="50E6FF"/>
                </a:solidFill>
                <a:prstDash val="solid"/>
                <a:headEnd type="none" w="lg" len="med"/>
                <a:tailEnd type="none" w="lg" len="med"/>
              </a:ln>
              <a:effectLst/>
            </p:spPr>
          </p:cxnSp>
          <p:cxnSp>
            <p:nvCxnSpPr>
              <p:cNvPr id="69" name="Straight Connector 68">
                <a:extLst>
                  <a:ext uri="{FF2B5EF4-FFF2-40B4-BE49-F238E27FC236}">
                    <a16:creationId xmlns:a16="http://schemas.microsoft.com/office/drawing/2014/main" id="{195C2B05-61D1-4A07-9422-8E4F9600D3F8}"/>
                  </a:ext>
                </a:extLst>
              </p:cNvPr>
              <p:cNvCxnSpPr>
                <a:cxnSpLocks/>
              </p:cNvCxnSpPr>
              <p:nvPr/>
            </p:nvCxnSpPr>
            <p:spPr>
              <a:xfrm>
                <a:off x="9536920" y="1940552"/>
                <a:ext cx="0" cy="1385302"/>
              </a:xfrm>
              <a:prstGeom prst="line">
                <a:avLst/>
              </a:prstGeom>
              <a:noFill/>
              <a:ln w="19050" cap="flat" cmpd="sng" algn="ctr">
                <a:solidFill>
                  <a:srgbClr val="50E6FF"/>
                </a:solidFill>
                <a:prstDash val="solid"/>
                <a:headEnd type="none" w="lg" len="med"/>
                <a:tailEnd type="none" w="lg" len="med"/>
              </a:ln>
              <a:effectLst/>
            </p:spPr>
          </p:cxnSp>
          <p:cxnSp>
            <p:nvCxnSpPr>
              <p:cNvPr id="70" name="Straight Connector 69">
                <a:extLst>
                  <a:ext uri="{FF2B5EF4-FFF2-40B4-BE49-F238E27FC236}">
                    <a16:creationId xmlns:a16="http://schemas.microsoft.com/office/drawing/2014/main" id="{35FEA7BD-6CCB-40D2-899A-9437544AECD7}"/>
                  </a:ext>
                </a:extLst>
              </p:cNvPr>
              <p:cNvCxnSpPr>
                <a:cxnSpLocks/>
              </p:cNvCxnSpPr>
              <p:nvPr/>
            </p:nvCxnSpPr>
            <p:spPr>
              <a:xfrm>
                <a:off x="9736079" y="1940552"/>
                <a:ext cx="0" cy="2117442"/>
              </a:xfrm>
              <a:prstGeom prst="line">
                <a:avLst/>
              </a:prstGeom>
              <a:noFill/>
              <a:ln w="19050" cap="flat" cmpd="sng" algn="ctr">
                <a:solidFill>
                  <a:srgbClr val="50E6FF"/>
                </a:solidFill>
                <a:prstDash val="solid"/>
                <a:headEnd type="none" w="lg" len="med"/>
                <a:tailEnd type="none" w="lg" len="med"/>
              </a:ln>
              <a:effectLst/>
            </p:spPr>
          </p:cxnSp>
          <p:cxnSp>
            <p:nvCxnSpPr>
              <p:cNvPr id="71" name="Straight Connector 70">
                <a:extLst>
                  <a:ext uri="{FF2B5EF4-FFF2-40B4-BE49-F238E27FC236}">
                    <a16:creationId xmlns:a16="http://schemas.microsoft.com/office/drawing/2014/main" id="{ED01C02F-C20B-42FA-9E3F-6C2AE740FC19}"/>
                  </a:ext>
                </a:extLst>
              </p:cNvPr>
              <p:cNvCxnSpPr>
                <a:cxnSpLocks/>
              </p:cNvCxnSpPr>
              <p:nvPr/>
            </p:nvCxnSpPr>
            <p:spPr>
              <a:xfrm>
                <a:off x="9938052" y="1940552"/>
                <a:ext cx="0" cy="1818395"/>
              </a:xfrm>
              <a:prstGeom prst="line">
                <a:avLst/>
              </a:prstGeom>
              <a:noFill/>
              <a:ln w="19050" cap="flat" cmpd="sng" algn="ctr">
                <a:solidFill>
                  <a:srgbClr val="50E6FF"/>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A1344AD6-3C17-4F69-BFC6-1D515F359721}"/>
                  </a:ext>
                </a:extLst>
              </p:cNvPr>
              <p:cNvCxnSpPr>
                <a:cxnSpLocks/>
              </p:cNvCxnSpPr>
              <p:nvPr/>
            </p:nvCxnSpPr>
            <p:spPr>
              <a:xfrm>
                <a:off x="10121624" y="1940552"/>
                <a:ext cx="0" cy="1331238"/>
              </a:xfrm>
              <a:prstGeom prst="line">
                <a:avLst/>
              </a:prstGeom>
              <a:noFill/>
              <a:ln w="19050" cap="flat" cmpd="sng" algn="ctr">
                <a:solidFill>
                  <a:srgbClr val="50E6FF"/>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C06EBDA8-8CD0-408F-943F-6B236AD433B3}"/>
                  </a:ext>
                </a:extLst>
              </p:cNvPr>
              <p:cNvCxnSpPr>
                <a:cxnSpLocks/>
              </p:cNvCxnSpPr>
              <p:nvPr/>
            </p:nvCxnSpPr>
            <p:spPr>
              <a:xfrm>
                <a:off x="10310392" y="1940552"/>
                <a:ext cx="0" cy="1887451"/>
              </a:xfrm>
              <a:prstGeom prst="line">
                <a:avLst/>
              </a:prstGeom>
              <a:noFill/>
              <a:ln w="19050" cap="flat" cmpd="sng" algn="ctr">
                <a:solidFill>
                  <a:srgbClr val="50E6FF"/>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DE019BBE-0959-4D8D-AB3E-C5C7BBC1373B}"/>
                  </a:ext>
                </a:extLst>
              </p:cNvPr>
              <p:cNvCxnSpPr>
                <a:cxnSpLocks/>
                <a:endCxn id="82" idx="10"/>
              </p:cNvCxnSpPr>
              <p:nvPr/>
            </p:nvCxnSpPr>
            <p:spPr>
              <a:xfrm>
                <a:off x="10509551" y="1940552"/>
                <a:ext cx="4197" cy="2874384"/>
              </a:xfrm>
              <a:prstGeom prst="line">
                <a:avLst/>
              </a:prstGeom>
              <a:noFill/>
              <a:ln w="19050" cap="flat" cmpd="sng" algn="ctr">
                <a:solidFill>
                  <a:srgbClr val="50E6FF"/>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1F014CC1-92BD-4540-9CA4-EE1E5F30E77E}"/>
                  </a:ext>
                </a:extLst>
              </p:cNvPr>
              <p:cNvCxnSpPr>
                <a:cxnSpLocks/>
              </p:cNvCxnSpPr>
              <p:nvPr/>
            </p:nvCxnSpPr>
            <p:spPr>
              <a:xfrm>
                <a:off x="10709362" y="1940552"/>
                <a:ext cx="0" cy="3153962"/>
              </a:xfrm>
              <a:prstGeom prst="line">
                <a:avLst/>
              </a:prstGeom>
              <a:noFill/>
              <a:ln w="19050" cap="flat" cmpd="sng" algn="ctr">
                <a:solidFill>
                  <a:srgbClr val="50E6FF"/>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CE71722B-361A-4AA7-A0F6-D25EC31C99F7}"/>
                  </a:ext>
                </a:extLst>
              </p:cNvPr>
              <p:cNvCxnSpPr>
                <a:cxnSpLocks/>
                <a:endCxn id="82" idx="12"/>
              </p:cNvCxnSpPr>
              <p:nvPr/>
            </p:nvCxnSpPr>
            <p:spPr>
              <a:xfrm flipH="1">
                <a:off x="10879918" y="1940552"/>
                <a:ext cx="13017" cy="3549183"/>
              </a:xfrm>
              <a:prstGeom prst="line">
                <a:avLst/>
              </a:prstGeom>
              <a:noFill/>
              <a:ln w="19050" cap="flat" cmpd="sng" algn="ctr">
                <a:solidFill>
                  <a:srgbClr val="50E6FF"/>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A2D8EB75-1CDF-4484-9CFB-B83176FCC8E0}"/>
                  </a:ext>
                </a:extLst>
              </p:cNvPr>
              <p:cNvCxnSpPr>
                <a:cxnSpLocks/>
              </p:cNvCxnSpPr>
              <p:nvPr/>
            </p:nvCxnSpPr>
            <p:spPr>
              <a:xfrm>
                <a:off x="11081702" y="1940552"/>
                <a:ext cx="0" cy="3750382"/>
              </a:xfrm>
              <a:prstGeom prst="line">
                <a:avLst/>
              </a:prstGeom>
              <a:noFill/>
              <a:ln w="19050" cap="flat" cmpd="sng" algn="ctr">
                <a:solidFill>
                  <a:srgbClr val="50E6FF"/>
                </a:solidFill>
                <a:prstDash val="solid"/>
                <a:headEnd type="none" w="lg" len="med"/>
                <a:tailEnd type="none" w="lg" len="med"/>
              </a:ln>
              <a:effectLst/>
            </p:spPr>
          </p:cxnSp>
          <p:sp>
            <p:nvSpPr>
              <p:cNvPr id="78" name="TextBox 77">
                <a:extLst>
                  <a:ext uri="{FF2B5EF4-FFF2-40B4-BE49-F238E27FC236}">
                    <a16:creationId xmlns:a16="http://schemas.microsoft.com/office/drawing/2014/main" id="{E5E00638-9727-48A3-9837-F34D7260A90D}"/>
                  </a:ext>
                </a:extLst>
              </p:cNvPr>
              <p:cNvSpPr txBox="1"/>
              <p:nvPr/>
            </p:nvSpPr>
            <p:spPr>
              <a:xfrm flipH="1">
                <a:off x="7257344" y="3758948"/>
                <a:ext cx="213904" cy="2462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cs typeface="Segoe UI" panose="020B0502040204020203" pitchFamily="34" charset="0"/>
                  </a:rPr>
                  <a:t>2</a:t>
                </a:r>
              </a:p>
            </p:txBody>
          </p:sp>
          <p:sp>
            <p:nvSpPr>
              <p:cNvPr id="79" name="TextBox 78">
                <a:extLst>
                  <a:ext uri="{FF2B5EF4-FFF2-40B4-BE49-F238E27FC236}">
                    <a16:creationId xmlns:a16="http://schemas.microsoft.com/office/drawing/2014/main" id="{742CDAAE-833D-4B51-8850-40A1B9532524}"/>
                  </a:ext>
                </a:extLst>
              </p:cNvPr>
              <p:cNvSpPr txBox="1"/>
              <p:nvPr/>
            </p:nvSpPr>
            <p:spPr>
              <a:xfrm>
                <a:off x="8560493" y="4677658"/>
                <a:ext cx="1923139" cy="274556"/>
              </a:xfrm>
              <a:prstGeom prst="rect">
                <a:avLst/>
              </a:prstGeom>
              <a:solidFill>
                <a:sysClr val="window" lastClr="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cs typeface="Segoe UI" panose="020B0502040204020203" pitchFamily="34" charset="0"/>
                  </a:rPr>
                  <a:t>vCores used</a:t>
                </a:r>
              </a:p>
            </p:txBody>
          </p:sp>
          <p:sp>
            <p:nvSpPr>
              <p:cNvPr id="80" name="TextBox 79">
                <a:extLst>
                  <a:ext uri="{FF2B5EF4-FFF2-40B4-BE49-F238E27FC236}">
                    <a16:creationId xmlns:a16="http://schemas.microsoft.com/office/drawing/2014/main" id="{AD9227B2-C237-43D7-9814-CB2F956858E7}"/>
                  </a:ext>
                </a:extLst>
              </p:cNvPr>
              <p:cNvSpPr txBox="1"/>
              <p:nvPr/>
            </p:nvSpPr>
            <p:spPr>
              <a:xfrm flipH="1">
                <a:off x="7257344" y="5730645"/>
                <a:ext cx="213904" cy="2462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rPr>
                  <a:t>0</a:t>
                </a:r>
              </a:p>
            </p:txBody>
          </p:sp>
          <p:cxnSp>
            <p:nvCxnSpPr>
              <p:cNvPr id="81" name="Straight Connector 80">
                <a:extLst>
                  <a:ext uri="{FF2B5EF4-FFF2-40B4-BE49-F238E27FC236}">
                    <a16:creationId xmlns:a16="http://schemas.microsoft.com/office/drawing/2014/main" id="{1783341F-BC71-46BE-AB48-120E23497EFC}"/>
                  </a:ext>
                </a:extLst>
              </p:cNvPr>
              <p:cNvCxnSpPr>
                <a:cxnSpLocks/>
              </p:cNvCxnSpPr>
              <p:nvPr/>
            </p:nvCxnSpPr>
            <p:spPr>
              <a:xfrm>
                <a:off x="7444337" y="1910827"/>
                <a:ext cx="4319427" cy="0"/>
              </a:xfrm>
              <a:prstGeom prst="line">
                <a:avLst/>
              </a:prstGeom>
              <a:noFill/>
              <a:ln w="57150" cap="flat" cmpd="sng" algn="ctr">
                <a:solidFill>
                  <a:srgbClr val="0078D4"/>
                </a:solidFill>
                <a:prstDash val="solid"/>
                <a:headEnd type="none" w="lg" len="med"/>
                <a:tailEnd type="none" w="lg" len="med"/>
              </a:ln>
              <a:effectLst/>
            </p:spPr>
          </p:cxnSp>
          <p:sp>
            <p:nvSpPr>
              <p:cNvPr id="82" name="Freeform: Shape 81">
                <a:extLst>
                  <a:ext uri="{FF2B5EF4-FFF2-40B4-BE49-F238E27FC236}">
                    <a16:creationId xmlns:a16="http://schemas.microsoft.com/office/drawing/2014/main" id="{3C223246-6189-4DFA-9D0B-87F7B11F5B70}"/>
                  </a:ext>
                </a:extLst>
              </p:cNvPr>
              <p:cNvSpPr/>
              <p:nvPr/>
            </p:nvSpPr>
            <p:spPr bwMode="auto">
              <a:xfrm>
                <a:off x="7443152" y="1940551"/>
                <a:ext cx="3876170" cy="3962433"/>
              </a:xfrm>
              <a:custGeom>
                <a:avLst/>
                <a:gdLst>
                  <a:gd name="connsiteX0" fmla="*/ 0 w 3849831"/>
                  <a:gd name="connsiteY0" fmla="*/ 3483503 h 3935507"/>
                  <a:gd name="connsiteX1" fmla="*/ 649431 w 3849831"/>
                  <a:gd name="connsiteY1" fmla="*/ 3291271 h 3935507"/>
                  <a:gd name="connsiteX2" fmla="*/ 1085850 w 3849831"/>
                  <a:gd name="connsiteY2" fmla="*/ 2698989 h 3935507"/>
                  <a:gd name="connsiteX3" fmla="*/ 1454727 w 3849831"/>
                  <a:gd name="connsiteY3" fmla="*/ 1332584 h 3935507"/>
                  <a:gd name="connsiteX4" fmla="*/ 1704109 w 3849831"/>
                  <a:gd name="connsiteY4" fmla="*/ 163607 h 3935507"/>
                  <a:gd name="connsiteX5" fmla="*/ 1859972 w 3849831"/>
                  <a:gd name="connsiteY5" fmla="*/ 189584 h 3935507"/>
                  <a:gd name="connsiteX6" fmla="*/ 2156113 w 3849831"/>
                  <a:gd name="connsiteY6" fmla="*/ 1841739 h 3935507"/>
                  <a:gd name="connsiteX7" fmla="*/ 2384713 w 3849831"/>
                  <a:gd name="connsiteY7" fmla="*/ 2080730 h 3935507"/>
                  <a:gd name="connsiteX8" fmla="*/ 2602922 w 3849831"/>
                  <a:gd name="connsiteY8" fmla="*/ 1394930 h 3935507"/>
                  <a:gd name="connsiteX9" fmla="*/ 2758786 w 3849831"/>
                  <a:gd name="connsiteY9" fmla="*/ 1540403 h 3935507"/>
                  <a:gd name="connsiteX10" fmla="*/ 3049731 w 3849831"/>
                  <a:gd name="connsiteY10" fmla="*/ 2854853 h 3935507"/>
                  <a:gd name="connsiteX11" fmla="*/ 3288722 w 3849831"/>
                  <a:gd name="connsiteY11" fmla="*/ 3218534 h 3935507"/>
                  <a:gd name="connsiteX12" fmla="*/ 3413413 w 3849831"/>
                  <a:gd name="connsiteY12" fmla="*/ 3525066 h 3935507"/>
                  <a:gd name="connsiteX13" fmla="*/ 3849831 w 3849831"/>
                  <a:gd name="connsiteY13" fmla="*/ 3935507 h 3935507"/>
                  <a:gd name="connsiteX14" fmla="*/ 3849831 w 3849831"/>
                  <a:gd name="connsiteY14" fmla="*/ 3935507 h 39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9831" h="3935507">
                    <a:moveTo>
                      <a:pt x="0" y="3483503"/>
                    </a:moveTo>
                    <a:cubicBezTo>
                      <a:pt x="234228" y="3452763"/>
                      <a:pt x="468456" y="3422023"/>
                      <a:pt x="649431" y="3291271"/>
                    </a:cubicBezTo>
                    <a:cubicBezTo>
                      <a:pt x="830406" y="3160519"/>
                      <a:pt x="951634" y="3025437"/>
                      <a:pt x="1085850" y="2698989"/>
                    </a:cubicBezTo>
                    <a:cubicBezTo>
                      <a:pt x="1220066" y="2372541"/>
                      <a:pt x="1351684" y="1755148"/>
                      <a:pt x="1454727" y="1332584"/>
                    </a:cubicBezTo>
                    <a:cubicBezTo>
                      <a:pt x="1557770" y="910020"/>
                      <a:pt x="1636568" y="354107"/>
                      <a:pt x="1704109" y="163607"/>
                    </a:cubicBezTo>
                    <a:cubicBezTo>
                      <a:pt x="1771650" y="-26893"/>
                      <a:pt x="1784638" y="-90105"/>
                      <a:pt x="1859972" y="189584"/>
                    </a:cubicBezTo>
                    <a:cubicBezTo>
                      <a:pt x="1935306" y="469273"/>
                      <a:pt x="2068656" y="1526548"/>
                      <a:pt x="2156113" y="1841739"/>
                    </a:cubicBezTo>
                    <a:cubicBezTo>
                      <a:pt x="2243570" y="2156930"/>
                      <a:pt x="2310245" y="2155198"/>
                      <a:pt x="2384713" y="2080730"/>
                    </a:cubicBezTo>
                    <a:cubicBezTo>
                      <a:pt x="2459181" y="2006262"/>
                      <a:pt x="2540577" y="1484984"/>
                      <a:pt x="2602922" y="1394930"/>
                    </a:cubicBezTo>
                    <a:cubicBezTo>
                      <a:pt x="2665267" y="1304876"/>
                      <a:pt x="2684318" y="1297083"/>
                      <a:pt x="2758786" y="1540403"/>
                    </a:cubicBezTo>
                    <a:cubicBezTo>
                      <a:pt x="2833254" y="1783723"/>
                      <a:pt x="2961408" y="2575164"/>
                      <a:pt x="3049731" y="2854853"/>
                    </a:cubicBezTo>
                    <a:cubicBezTo>
                      <a:pt x="3138054" y="3134541"/>
                      <a:pt x="3228108" y="3106832"/>
                      <a:pt x="3288722" y="3218534"/>
                    </a:cubicBezTo>
                    <a:cubicBezTo>
                      <a:pt x="3349336" y="3330236"/>
                      <a:pt x="3319895" y="3405571"/>
                      <a:pt x="3413413" y="3525066"/>
                    </a:cubicBezTo>
                    <a:cubicBezTo>
                      <a:pt x="3506931" y="3644561"/>
                      <a:pt x="3849831" y="3935507"/>
                      <a:pt x="3849831" y="3935507"/>
                    </a:cubicBezTo>
                    <a:lnTo>
                      <a:pt x="3849831" y="3935507"/>
                    </a:lnTo>
                  </a:path>
                </a:pathLst>
              </a:custGeom>
              <a:noFill/>
              <a:ln w="38100" cap="flat" cmpd="sng" algn="ctr">
                <a:solidFill>
                  <a:srgbClr val="00000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47" name="TextBox 46">
              <a:extLst>
                <a:ext uri="{FF2B5EF4-FFF2-40B4-BE49-F238E27FC236}">
                  <a16:creationId xmlns:a16="http://schemas.microsoft.com/office/drawing/2014/main" id="{76B67A15-4A7B-41A4-B46D-4FF277F0BA74}"/>
                </a:ext>
              </a:extLst>
            </p:cNvPr>
            <p:cNvSpPr txBox="1"/>
            <p:nvPr/>
          </p:nvSpPr>
          <p:spPr>
            <a:xfrm>
              <a:off x="7813350" y="871586"/>
              <a:ext cx="3994898"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502040204020203" pitchFamily="34" charset="0"/>
                  <a:cs typeface="Segoe UI Semibold" panose="020B0502040204020203" pitchFamily="34" charset="0"/>
                </a:rPr>
                <a:t>Provisioned compute with unpredictable and intermittent workloads</a:t>
              </a:r>
            </a:p>
          </p:txBody>
        </p:sp>
      </p:grpSp>
      <p:sp>
        <p:nvSpPr>
          <p:cNvPr id="83" name="TextBox 82">
            <a:extLst>
              <a:ext uri="{FF2B5EF4-FFF2-40B4-BE49-F238E27FC236}">
                <a16:creationId xmlns:a16="http://schemas.microsoft.com/office/drawing/2014/main" id="{B7EA26B3-62CD-474A-A325-98C634199B96}"/>
              </a:ext>
            </a:extLst>
          </p:cNvPr>
          <p:cNvSpPr txBox="1"/>
          <p:nvPr/>
        </p:nvSpPr>
        <p:spPr>
          <a:xfrm>
            <a:off x="9581321" y="2420879"/>
            <a:ext cx="1689577" cy="492443"/>
          </a:xfrm>
          <a:prstGeom prst="rect">
            <a:avLst/>
          </a:prstGeom>
          <a:solidFill>
            <a:sysClr val="window" lastClr="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cs typeface="Segoe UI" panose="020B0502040204020203" pitchFamily="34" charset="0"/>
              </a:rPr>
              <a:t>Unused compute resources</a:t>
            </a:r>
          </a:p>
        </p:txBody>
      </p:sp>
    </p:spTree>
    <p:extLst>
      <p:ext uri="{BB962C8B-B14F-4D97-AF65-F5344CB8AC3E}">
        <p14:creationId xmlns:p14="http://schemas.microsoft.com/office/powerpoint/2010/main" val="39257421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44171-5D0F-46AA-978D-38C9504A95F4}"/>
              </a:ext>
            </a:extLst>
          </p:cNvPr>
          <p:cNvSpPr>
            <a:spLocks noGrp="1"/>
          </p:cNvSpPr>
          <p:nvPr>
            <p:ph type="title"/>
          </p:nvPr>
        </p:nvSpPr>
        <p:spPr>
          <a:xfrm>
            <a:off x="428625" y="588130"/>
            <a:ext cx="5667375" cy="984885"/>
          </a:xfrm>
        </p:spPr>
        <p:txBody>
          <a:bodyPr/>
          <a:lstStyle/>
          <a:p>
            <a:r>
              <a:rPr lang="en-US" sz="3200" dirty="0"/>
              <a:t>Optimize price to performance with per-second billing </a:t>
            </a:r>
          </a:p>
        </p:txBody>
      </p:sp>
      <p:sp>
        <p:nvSpPr>
          <p:cNvPr id="2" name="TextBox 1">
            <a:extLst>
              <a:ext uri="{FF2B5EF4-FFF2-40B4-BE49-F238E27FC236}">
                <a16:creationId xmlns:a16="http://schemas.microsoft.com/office/drawing/2014/main" id="{D1D831A8-54FE-4A1F-8B4D-DA7C0828F2EB}"/>
              </a:ext>
            </a:extLst>
          </p:cNvPr>
          <p:cNvSpPr txBox="1"/>
          <p:nvPr/>
        </p:nvSpPr>
        <p:spPr>
          <a:xfrm>
            <a:off x="386650" y="1659649"/>
            <a:ext cx="5017476" cy="4989058"/>
          </a:xfrm>
          <a:prstGeom prst="rect">
            <a:avLst/>
          </a:prstGeom>
          <a:noFill/>
        </p:spPr>
        <p:txBody>
          <a:bodyPr wrap="square" lIns="182880" tIns="146304" rIns="182880" bIns="146304" rtlCol="0">
            <a:spAutoFit/>
          </a:bodyPr>
          <a:lstStyle/>
          <a:p>
            <a:pPr>
              <a:spcBef>
                <a:spcPts val="600"/>
              </a:spcBef>
              <a:spcAft>
                <a:spcPts val="1200"/>
              </a:spcAft>
            </a:pPr>
            <a:r>
              <a:rPr lang="en-US" sz="2000" dirty="0">
                <a:solidFill>
                  <a:schemeClr val="bg1"/>
                </a:solidFill>
                <a:latin typeface="Segoe UI" panose="020B0502040204020203" pitchFamily="34" charset="0"/>
                <a:cs typeface="Segoe UI" panose="020B0502040204020203" pitchFamily="34" charset="0"/>
              </a:rPr>
              <a:t>Compute resources scale dynamically up or down based on workload requirements</a:t>
            </a:r>
          </a:p>
          <a:p>
            <a:pPr>
              <a:spcBef>
                <a:spcPts val="600"/>
              </a:spcBef>
              <a:spcAft>
                <a:spcPts val="1200"/>
              </a:spcAft>
            </a:pPr>
            <a:r>
              <a:rPr lang="en-US" sz="2000" dirty="0">
                <a:solidFill>
                  <a:schemeClr val="bg1"/>
                </a:solidFill>
                <a:latin typeface="Segoe UI" panose="020B0502040204020203" pitchFamily="34" charset="0"/>
                <a:cs typeface="Segoe UI" panose="020B0502040204020203" pitchFamily="34" charset="0"/>
              </a:rPr>
              <a:t>Configure minimum and maximum vCores to define the range of available compute capacity </a:t>
            </a:r>
          </a:p>
          <a:p>
            <a:pPr>
              <a:spcBef>
                <a:spcPts val="600"/>
              </a:spcBef>
              <a:spcAft>
                <a:spcPts val="1200"/>
              </a:spcAft>
            </a:pPr>
            <a:r>
              <a:rPr lang="en-US" sz="2000" dirty="0">
                <a:solidFill>
                  <a:schemeClr val="bg1"/>
                </a:solidFill>
                <a:latin typeface="Segoe UI" panose="020B0502040204020203" pitchFamily="34" charset="0"/>
                <a:cs typeface="Segoe UI" panose="020B0502040204020203" pitchFamily="34" charset="0"/>
              </a:rPr>
              <a:t>Use auto-pause delay to define the time period the dataset must be inactive before pausing </a:t>
            </a:r>
          </a:p>
          <a:p>
            <a:pPr>
              <a:spcBef>
                <a:spcPts val="600"/>
              </a:spcBef>
              <a:spcAft>
                <a:spcPts val="1200"/>
              </a:spcAft>
            </a:pPr>
            <a:r>
              <a:rPr lang="en-US" sz="2000" dirty="0">
                <a:solidFill>
                  <a:schemeClr val="bg1"/>
                </a:solidFill>
                <a:latin typeface="Segoe UI" panose="020B0502040204020203" pitchFamily="34" charset="0"/>
                <a:cs typeface="Segoe UI" panose="020B0502040204020203" pitchFamily="34" charset="0"/>
              </a:rPr>
              <a:t>Pay for compute based on the vCores and memory used per second, with lowest billing based on configured vCore minimum</a:t>
            </a:r>
          </a:p>
        </p:txBody>
      </p:sp>
      <p:grpSp>
        <p:nvGrpSpPr>
          <p:cNvPr id="220" name="Group 219">
            <a:extLst>
              <a:ext uri="{FF2B5EF4-FFF2-40B4-BE49-F238E27FC236}">
                <a16:creationId xmlns:a16="http://schemas.microsoft.com/office/drawing/2014/main" id="{85CC2D87-D788-422A-8702-696EA4F5A305}"/>
              </a:ext>
            </a:extLst>
          </p:cNvPr>
          <p:cNvGrpSpPr/>
          <p:nvPr/>
        </p:nvGrpSpPr>
        <p:grpSpPr>
          <a:xfrm>
            <a:off x="6660136" y="954226"/>
            <a:ext cx="4932360" cy="4695680"/>
            <a:chOff x="6651670" y="878026"/>
            <a:chExt cx="4932360" cy="4695680"/>
          </a:xfrm>
        </p:grpSpPr>
        <p:grpSp>
          <p:nvGrpSpPr>
            <p:cNvPr id="221" name="Group 220">
              <a:extLst>
                <a:ext uri="{FF2B5EF4-FFF2-40B4-BE49-F238E27FC236}">
                  <a16:creationId xmlns:a16="http://schemas.microsoft.com/office/drawing/2014/main" id="{E36F1D54-B98B-4C86-9CB9-1CCF4C0B6206}"/>
                </a:ext>
              </a:extLst>
            </p:cNvPr>
            <p:cNvGrpSpPr/>
            <p:nvPr/>
          </p:nvGrpSpPr>
          <p:grpSpPr>
            <a:xfrm>
              <a:off x="7309642" y="4418763"/>
              <a:ext cx="4183577" cy="460299"/>
              <a:chOff x="7309642" y="4418763"/>
              <a:chExt cx="4183577" cy="460299"/>
            </a:xfrm>
          </p:grpSpPr>
          <p:sp>
            <p:nvSpPr>
              <p:cNvPr id="277" name="TextBox 276">
                <a:extLst>
                  <a:ext uri="{FF2B5EF4-FFF2-40B4-BE49-F238E27FC236}">
                    <a16:creationId xmlns:a16="http://schemas.microsoft.com/office/drawing/2014/main" id="{EF70743B-5D54-4AFB-A900-F9B541909951}"/>
                  </a:ext>
                </a:extLst>
              </p:cNvPr>
              <p:cNvSpPr txBox="1"/>
              <p:nvPr/>
            </p:nvSpPr>
            <p:spPr>
              <a:xfrm flipH="1">
                <a:off x="7309642" y="4531858"/>
                <a:ext cx="169277" cy="263539"/>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8:00</a:t>
                </a:r>
              </a:p>
            </p:txBody>
          </p:sp>
          <p:sp>
            <p:nvSpPr>
              <p:cNvPr id="278" name="TextBox 277">
                <a:extLst>
                  <a:ext uri="{FF2B5EF4-FFF2-40B4-BE49-F238E27FC236}">
                    <a16:creationId xmlns:a16="http://schemas.microsoft.com/office/drawing/2014/main" id="{E9334250-FF45-4358-84A5-59714B7278F2}"/>
                  </a:ext>
                </a:extLst>
              </p:cNvPr>
              <p:cNvSpPr txBox="1"/>
              <p:nvPr/>
            </p:nvSpPr>
            <p:spPr>
              <a:xfrm flipH="1">
                <a:off x="7476905" y="4537783"/>
                <a:ext cx="169277" cy="263539"/>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9:00</a:t>
                </a:r>
              </a:p>
            </p:txBody>
          </p:sp>
          <p:sp>
            <p:nvSpPr>
              <p:cNvPr id="279" name="TextBox 278">
                <a:extLst>
                  <a:ext uri="{FF2B5EF4-FFF2-40B4-BE49-F238E27FC236}">
                    <a16:creationId xmlns:a16="http://schemas.microsoft.com/office/drawing/2014/main" id="{E6F0DD49-B6BD-486A-A79A-555F573D86E9}"/>
                  </a:ext>
                </a:extLst>
              </p:cNvPr>
              <p:cNvSpPr txBox="1"/>
              <p:nvPr/>
            </p:nvSpPr>
            <p:spPr>
              <a:xfrm flipH="1">
                <a:off x="7644168" y="4486948"/>
                <a:ext cx="169277" cy="388377"/>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10:00</a:t>
                </a:r>
              </a:p>
            </p:txBody>
          </p:sp>
          <p:sp>
            <p:nvSpPr>
              <p:cNvPr id="280" name="TextBox 279">
                <a:extLst>
                  <a:ext uri="{FF2B5EF4-FFF2-40B4-BE49-F238E27FC236}">
                    <a16:creationId xmlns:a16="http://schemas.microsoft.com/office/drawing/2014/main" id="{6F4BE750-16AB-4BE2-9274-6A67CEF9FDF1}"/>
                  </a:ext>
                </a:extLst>
              </p:cNvPr>
              <p:cNvSpPr txBox="1"/>
              <p:nvPr/>
            </p:nvSpPr>
            <p:spPr>
              <a:xfrm flipH="1">
                <a:off x="7811431" y="4502802"/>
                <a:ext cx="169277" cy="372523"/>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11:00</a:t>
                </a:r>
              </a:p>
            </p:txBody>
          </p:sp>
          <p:sp>
            <p:nvSpPr>
              <p:cNvPr id="281" name="TextBox 280">
                <a:extLst>
                  <a:ext uri="{FF2B5EF4-FFF2-40B4-BE49-F238E27FC236}">
                    <a16:creationId xmlns:a16="http://schemas.microsoft.com/office/drawing/2014/main" id="{AA4A9D5D-115C-48DA-90C3-AEECBFAFCD4F}"/>
                  </a:ext>
                </a:extLst>
              </p:cNvPr>
              <p:cNvSpPr txBox="1"/>
              <p:nvPr/>
            </p:nvSpPr>
            <p:spPr>
              <a:xfrm flipH="1">
                <a:off x="7978694" y="4500553"/>
                <a:ext cx="169277" cy="378196"/>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12:00</a:t>
                </a:r>
              </a:p>
            </p:txBody>
          </p:sp>
          <p:sp>
            <p:nvSpPr>
              <p:cNvPr id="282" name="TextBox 281">
                <a:extLst>
                  <a:ext uri="{FF2B5EF4-FFF2-40B4-BE49-F238E27FC236}">
                    <a16:creationId xmlns:a16="http://schemas.microsoft.com/office/drawing/2014/main" id="{E766B2AF-C1F3-432F-98B2-AC6B1D94C016}"/>
                  </a:ext>
                </a:extLst>
              </p:cNvPr>
              <p:cNvSpPr txBox="1"/>
              <p:nvPr/>
            </p:nvSpPr>
            <p:spPr>
              <a:xfrm flipH="1">
                <a:off x="8145957" y="4499622"/>
                <a:ext cx="169277" cy="378881"/>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13:00</a:t>
                </a:r>
              </a:p>
            </p:txBody>
          </p:sp>
          <p:sp>
            <p:nvSpPr>
              <p:cNvPr id="283" name="TextBox 282">
                <a:extLst>
                  <a:ext uri="{FF2B5EF4-FFF2-40B4-BE49-F238E27FC236}">
                    <a16:creationId xmlns:a16="http://schemas.microsoft.com/office/drawing/2014/main" id="{C9EC85DA-8126-46A6-8980-A273E4D62C01}"/>
                  </a:ext>
                </a:extLst>
              </p:cNvPr>
              <p:cNvSpPr txBox="1"/>
              <p:nvPr/>
            </p:nvSpPr>
            <p:spPr>
              <a:xfrm flipH="1">
                <a:off x="8313220" y="4490519"/>
                <a:ext cx="169277" cy="384806"/>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14:00</a:t>
                </a:r>
              </a:p>
            </p:txBody>
          </p:sp>
          <p:sp>
            <p:nvSpPr>
              <p:cNvPr id="284" name="TextBox 283">
                <a:extLst>
                  <a:ext uri="{FF2B5EF4-FFF2-40B4-BE49-F238E27FC236}">
                    <a16:creationId xmlns:a16="http://schemas.microsoft.com/office/drawing/2014/main" id="{965CF3A7-FDE7-487B-ACD7-F117525ECCE2}"/>
                  </a:ext>
                </a:extLst>
              </p:cNvPr>
              <p:cNvSpPr txBox="1"/>
              <p:nvPr/>
            </p:nvSpPr>
            <p:spPr>
              <a:xfrm flipH="1">
                <a:off x="8480483" y="4486948"/>
                <a:ext cx="169277" cy="388377"/>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15:00</a:t>
                </a:r>
              </a:p>
            </p:txBody>
          </p:sp>
          <p:sp>
            <p:nvSpPr>
              <p:cNvPr id="285" name="TextBox 284">
                <a:extLst>
                  <a:ext uri="{FF2B5EF4-FFF2-40B4-BE49-F238E27FC236}">
                    <a16:creationId xmlns:a16="http://schemas.microsoft.com/office/drawing/2014/main" id="{8B2A1014-7B0F-45B8-8E2F-37BF144F78A2}"/>
                  </a:ext>
                </a:extLst>
              </p:cNvPr>
              <p:cNvSpPr txBox="1"/>
              <p:nvPr/>
            </p:nvSpPr>
            <p:spPr>
              <a:xfrm flipH="1">
                <a:off x="8647746" y="4492873"/>
                <a:ext cx="169277" cy="382452"/>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16:00</a:t>
                </a:r>
              </a:p>
            </p:txBody>
          </p:sp>
          <p:sp>
            <p:nvSpPr>
              <p:cNvPr id="286" name="TextBox 285">
                <a:extLst>
                  <a:ext uri="{FF2B5EF4-FFF2-40B4-BE49-F238E27FC236}">
                    <a16:creationId xmlns:a16="http://schemas.microsoft.com/office/drawing/2014/main" id="{D37B7FEA-14AB-49FE-BA38-1F793DC64C3A}"/>
                  </a:ext>
                </a:extLst>
              </p:cNvPr>
              <p:cNvSpPr txBox="1"/>
              <p:nvPr/>
            </p:nvSpPr>
            <p:spPr>
              <a:xfrm flipH="1">
                <a:off x="8815009" y="4492871"/>
                <a:ext cx="169277" cy="382454"/>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17:00</a:t>
                </a:r>
              </a:p>
            </p:txBody>
          </p:sp>
          <p:sp>
            <p:nvSpPr>
              <p:cNvPr id="287" name="TextBox 286">
                <a:extLst>
                  <a:ext uri="{FF2B5EF4-FFF2-40B4-BE49-F238E27FC236}">
                    <a16:creationId xmlns:a16="http://schemas.microsoft.com/office/drawing/2014/main" id="{CF6AB2DC-A21E-4011-A83B-F3D92362F53F}"/>
                  </a:ext>
                </a:extLst>
              </p:cNvPr>
              <p:cNvSpPr txBox="1"/>
              <p:nvPr/>
            </p:nvSpPr>
            <p:spPr>
              <a:xfrm flipH="1">
                <a:off x="8982272" y="4502613"/>
                <a:ext cx="169277" cy="376095"/>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18:00</a:t>
                </a:r>
              </a:p>
            </p:txBody>
          </p:sp>
          <p:sp>
            <p:nvSpPr>
              <p:cNvPr id="288" name="TextBox 287">
                <a:extLst>
                  <a:ext uri="{FF2B5EF4-FFF2-40B4-BE49-F238E27FC236}">
                    <a16:creationId xmlns:a16="http://schemas.microsoft.com/office/drawing/2014/main" id="{19606CBA-1BDE-4D0E-B8EE-FCB922540D67}"/>
                  </a:ext>
                </a:extLst>
              </p:cNvPr>
              <p:cNvSpPr txBox="1"/>
              <p:nvPr/>
            </p:nvSpPr>
            <p:spPr>
              <a:xfrm flipH="1">
                <a:off x="9149534" y="4502966"/>
                <a:ext cx="169277" cy="376096"/>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19:00</a:t>
                </a:r>
              </a:p>
            </p:txBody>
          </p:sp>
          <p:sp>
            <p:nvSpPr>
              <p:cNvPr id="289" name="TextBox 288">
                <a:extLst>
                  <a:ext uri="{FF2B5EF4-FFF2-40B4-BE49-F238E27FC236}">
                    <a16:creationId xmlns:a16="http://schemas.microsoft.com/office/drawing/2014/main" id="{17DB8312-7221-4B76-A0D4-2402CB9C9BFE}"/>
                  </a:ext>
                </a:extLst>
              </p:cNvPr>
              <p:cNvSpPr txBox="1"/>
              <p:nvPr/>
            </p:nvSpPr>
            <p:spPr>
              <a:xfrm flipH="1">
                <a:off x="9316796" y="4496047"/>
                <a:ext cx="169277" cy="382453"/>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20:00</a:t>
                </a:r>
              </a:p>
            </p:txBody>
          </p:sp>
          <p:sp>
            <p:nvSpPr>
              <p:cNvPr id="290" name="TextBox 289">
                <a:extLst>
                  <a:ext uri="{FF2B5EF4-FFF2-40B4-BE49-F238E27FC236}">
                    <a16:creationId xmlns:a16="http://schemas.microsoft.com/office/drawing/2014/main" id="{3B0914A7-F55F-4E1C-94CB-66CAF0927ED1}"/>
                  </a:ext>
                </a:extLst>
              </p:cNvPr>
              <p:cNvSpPr txBox="1"/>
              <p:nvPr/>
            </p:nvSpPr>
            <p:spPr>
              <a:xfrm flipH="1">
                <a:off x="9484058" y="4496047"/>
                <a:ext cx="169277" cy="382453"/>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21:00</a:t>
                </a:r>
              </a:p>
            </p:txBody>
          </p:sp>
          <p:sp>
            <p:nvSpPr>
              <p:cNvPr id="291" name="TextBox 290">
                <a:extLst>
                  <a:ext uri="{FF2B5EF4-FFF2-40B4-BE49-F238E27FC236}">
                    <a16:creationId xmlns:a16="http://schemas.microsoft.com/office/drawing/2014/main" id="{987E9DC6-FE90-4296-AA72-CE27899CA8BD}"/>
                  </a:ext>
                </a:extLst>
              </p:cNvPr>
              <p:cNvSpPr txBox="1"/>
              <p:nvPr/>
            </p:nvSpPr>
            <p:spPr>
              <a:xfrm flipH="1">
                <a:off x="9651320" y="4493694"/>
                <a:ext cx="169277" cy="384806"/>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22:00</a:t>
                </a:r>
              </a:p>
            </p:txBody>
          </p:sp>
          <p:sp>
            <p:nvSpPr>
              <p:cNvPr id="292" name="TextBox 291">
                <a:extLst>
                  <a:ext uri="{FF2B5EF4-FFF2-40B4-BE49-F238E27FC236}">
                    <a16:creationId xmlns:a16="http://schemas.microsoft.com/office/drawing/2014/main" id="{B965455A-6441-45EE-A8A9-B6BB858C2D70}"/>
                  </a:ext>
                </a:extLst>
              </p:cNvPr>
              <p:cNvSpPr txBox="1"/>
              <p:nvPr/>
            </p:nvSpPr>
            <p:spPr>
              <a:xfrm flipH="1">
                <a:off x="9818582" y="4490519"/>
                <a:ext cx="169277" cy="388377"/>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23:00</a:t>
                </a:r>
              </a:p>
            </p:txBody>
          </p:sp>
          <p:sp>
            <p:nvSpPr>
              <p:cNvPr id="293" name="TextBox 292">
                <a:extLst>
                  <a:ext uri="{FF2B5EF4-FFF2-40B4-BE49-F238E27FC236}">
                    <a16:creationId xmlns:a16="http://schemas.microsoft.com/office/drawing/2014/main" id="{3F978C00-2653-48B5-88B7-FF4731FA7FD7}"/>
                  </a:ext>
                </a:extLst>
              </p:cNvPr>
              <p:cNvSpPr txBox="1"/>
              <p:nvPr/>
            </p:nvSpPr>
            <p:spPr>
              <a:xfrm flipH="1">
                <a:off x="9985844" y="4421960"/>
                <a:ext cx="169277" cy="382452"/>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0:00</a:t>
                </a:r>
              </a:p>
            </p:txBody>
          </p:sp>
          <p:sp>
            <p:nvSpPr>
              <p:cNvPr id="294" name="TextBox 293">
                <a:extLst>
                  <a:ext uri="{FF2B5EF4-FFF2-40B4-BE49-F238E27FC236}">
                    <a16:creationId xmlns:a16="http://schemas.microsoft.com/office/drawing/2014/main" id="{F9F05AB7-4F1F-4A89-90CD-E4CA4B8E5A29}"/>
                  </a:ext>
                </a:extLst>
              </p:cNvPr>
              <p:cNvSpPr txBox="1"/>
              <p:nvPr/>
            </p:nvSpPr>
            <p:spPr>
              <a:xfrm flipH="1">
                <a:off x="10153106" y="4418765"/>
                <a:ext cx="169277" cy="382454"/>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1:00</a:t>
                </a:r>
              </a:p>
            </p:txBody>
          </p:sp>
          <p:sp>
            <p:nvSpPr>
              <p:cNvPr id="295" name="TextBox 294">
                <a:extLst>
                  <a:ext uri="{FF2B5EF4-FFF2-40B4-BE49-F238E27FC236}">
                    <a16:creationId xmlns:a16="http://schemas.microsoft.com/office/drawing/2014/main" id="{4CA33055-8F83-47CF-A855-9ACB10E78B18}"/>
                  </a:ext>
                </a:extLst>
              </p:cNvPr>
              <p:cNvSpPr txBox="1"/>
              <p:nvPr/>
            </p:nvSpPr>
            <p:spPr>
              <a:xfrm flipH="1">
                <a:off x="10320368" y="4425616"/>
                <a:ext cx="169277" cy="376095"/>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2:00</a:t>
                </a:r>
              </a:p>
            </p:txBody>
          </p:sp>
          <p:sp>
            <p:nvSpPr>
              <p:cNvPr id="296" name="TextBox 295">
                <a:extLst>
                  <a:ext uri="{FF2B5EF4-FFF2-40B4-BE49-F238E27FC236}">
                    <a16:creationId xmlns:a16="http://schemas.microsoft.com/office/drawing/2014/main" id="{7877A516-CF4D-4217-8FD0-5A554E155156}"/>
                  </a:ext>
                </a:extLst>
              </p:cNvPr>
              <p:cNvSpPr txBox="1"/>
              <p:nvPr/>
            </p:nvSpPr>
            <p:spPr>
              <a:xfrm flipH="1">
                <a:off x="10487630" y="4425064"/>
                <a:ext cx="169277" cy="376096"/>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3:00</a:t>
                </a:r>
              </a:p>
            </p:txBody>
          </p:sp>
          <p:sp>
            <p:nvSpPr>
              <p:cNvPr id="297" name="TextBox 296">
                <a:extLst>
                  <a:ext uri="{FF2B5EF4-FFF2-40B4-BE49-F238E27FC236}">
                    <a16:creationId xmlns:a16="http://schemas.microsoft.com/office/drawing/2014/main" id="{5735DF1E-1416-4F7C-9C3F-12953510466B}"/>
                  </a:ext>
                </a:extLst>
              </p:cNvPr>
              <p:cNvSpPr txBox="1"/>
              <p:nvPr/>
            </p:nvSpPr>
            <p:spPr>
              <a:xfrm flipH="1">
                <a:off x="10654892" y="4418765"/>
                <a:ext cx="169277" cy="382453"/>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4:00</a:t>
                </a:r>
              </a:p>
            </p:txBody>
          </p:sp>
          <p:sp>
            <p:nvSpPr>
              <p:cNvPr id="298" name="TextBox 297">
                <a:extLst>
                  <a:ext uri="{FF2B5EF4-FFF2-40B4-BE49-F238E27FC236}">
                    <a16:creationId xmlns:a16="http://schemas.microsoft.com/office/drawing/2014/main" id="{DB3E452D-F0AE-42D6-AE55-D207F7E5A27D}"/>
                  </a:ext>
                </a:extLst>
              </p:cNvPr>
              <p:cNvSpPr txBox="1"/>
              <p:nvPr/>
            </p:nvSpPr>
            <p:spPr>
              <a:xfrm flipH="1">
                <a:off x="10822154" y="4418764"/>
                <a:ext cx="169277" cy="382453"/>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5:00</a:t>
                </a:r>
              </a:p>
            </p:txBody>
          </p:sp>
          <p:sp>
            <p:nvSpPr>
              <p:cNvPr id="299" name="TextBox 298">
                <a:extLst>
                  <a:ext uri="{FF2B5EF4-FFF2-40B4-BE49-F238E27FC236}">
                    <a16:creationId xmlns:a16="http://schemas.microsoft.com/office/drawing/2014/main" id="{9ED0EF5D-9997-4F85-B4CA-DA107A2642F6}"/>
                  </a:ext>
                </a:extLst>
              </p:cNvPr>
              <p:cNvSpPr txBox="1"/>
              <p:nvPr/>
            </p:nvSpPr>
            <p:spPr>
              <a:xfrm flipH="1">
                <a:off x="10989416" y="4425616"/>
                <a:ext cx="169277" cy="376096"/>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6:00</a:t>
                </a:r>
              </a:p>
            </p:txBody>
          </p:sp>
          <p:sp>
            <p:nvSpPr>
              <p:cNvPr id="300" name="TextBox 299">
                <a:extLst>
                  <a:ext uri="{FF2B5EF4-FFF2-40B4-BE49-F238E27FC236}">
                    <a16:creationId xmlns:a16="http://schemas.microsoft.com/office/drawing/2014/main" id="{93CDC9F3-50FC-4376-984E-FD2B7EB2BEC3}"/>
                  </a:ext>
                </a:extLst>
              </p:cNvPr>
              <p:cNvSpPr txBox="1"/>
              <p:nvPr/>
            </p:nvSpPr>
            <p:spPr>
              <a:xfrm flipH="1">
                <a:off x="11156678" y="4421959"/>
                <a:ext cx="169277" cy="382453"/>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7:00</a:t>
                </a:r>
              </a:p>
            </p:txBody>
          </p:sp>
          <p:sp>
            <p:nvSpPr>
              <p:cNvPr id="301" name="TextBox 300">
                <a:extLst>
                  <a:ext uri="{FF2B5EF4-FFF2-40B4-BE49-F238E27FC236}">
                    <a16:creationId xmlns:a16="http://schemas.microsoft.com/office/drawing/2014/main" id="{C7671D5A-44CE-4076-A9EC-DE9AA4D14965}"/>
                  </a:ext>
                </a:extLst>
              </p:cNvPr>
              <p:cNvSpPr txBox="1"/>
              <p:nvPr/>
            </p:nvSpPr>
            <p:spPr>
              <a:xfrm flipH="1">
                <a:off x="11323942" y="4418763"/>
                <a:ext cx="169277" cy="382453"/>
              </a:xfrm>
              <a:prstGeom prst="rect">
                <a:avLst/>
              </a:prstGeom>
              <a:noFill/>
            </p:spPr>
            <p:txBody>
              <a:bodyPr vert="vert270"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8:00</a:t>
                </a:r>
              </a:p>
            </p:txBody>
          </p:sp>
        </p:grpSp>
        <p:sp>
          <p:nvSpPr>
            <p:cNvPr id="222" name="TextBox 221">
              <a:extLst>
                <a:ext uri="{FF2B5EF4-FFF2-40B4-BE49-F238E27FC236}">
                  <a16:creationId xmlns:a16="http://schemas.microsoft.com/office/drawing/2014/main" id="{931B3AEF-C9EF-4AE8-BB85-162462231EE4}"/>
                </a:ext>
              </a:extLst>
            </p:cNvPr>
            <p:cNvSpPr txBox="1"/>
            <p:nvPr/>
          </p:nvSpPr>
          <p:spPr>
            <a:xfrm>
              <a:off x="7337643" y="5377372"/>
              <a:ext cx="874418" cy="169277"/>
            </a:xfrm>
            <a:prstGeom prst="rect">
              <a:avLst/>
            </a:prstGeom>
            <a:solidFill>
              <a:sysClr val="window" lastClr="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cs typeface="Segoe UI" panose="020B0502040204020203" pitchFamily="34" charset="0"/>
                </a:rPr>
                <a:t>Min </a:t>
              </a:r>
              <a:r>
                <a:rPr kumimoji="0" lang="en-US" sz="1100" b="0" i="0" u="none" strike="noStrike" kern="0" cap="none" spc="0" normalizeH="0" baseline="0" noProof="0" dirty="0" err="1">
                  <a:ln>
                    <a:noFill/>
                  </a:ln>
                  <a:solidFill>
                    <a:srgbClr val="000000"/>
                  </a:solidFill>
                  <a:effectLst/>
                  <a:uLnTx/>
                  <a:uFillTx/>
                  <a:cs typeface="Segoe UI" panose="020B0502040204020203" pitchFamily="34" charset="0"/>
                </a:rPr>
                <a:t>vcores</a:t>
              </a:r>
              <a:endParaRPr kumimoji="0" lang="en-US" sz="1100" b="0" i="0" u="none" strike="noStrike" kern="0" cap="none" spc="0" normalizeH="0" baseline="0" noProof="0" dirty="0">
                <a:ln>
                  <a:noFill/>
                </a:ln>
                <a:solidFill>
                  <a:srgbClr val="000000"/>
                </a:solidFill>
                <a:effectLst/>
                <a:uLnTx/>
                <a:uFillTx/>
                <a:cs typeface="Segoe UI" panose="020B0502040204020203" pitchFamily="34" charset="0"/>
              </a:endParaRPr>
            </a:p>
          </p:txBody>
        </p:sp>
        <p:sp>
          <p:nvSpPr>
            <p:cNvPr id="223" name="TextBox 222">
              <a:extLst>
                <a:ext uri="{FF2B5EF4-FFF2-40B4-BE49-F238E27FC236}">
                  <a16:creationId xmlns:a16="http://schemas.microsoft.com/office/drawing/2014/main" id="{D5039AD4-0449-40BB-A8B4-41415AAC84E0}"/>
                </a:ext>
              </a:extLst>
            </p:cNvPr>
            <p:cNvSpPr txBox="1"/>
            <p:nvPr/>
          </p:nvSpPr>
          <p:spPr>
            <a:xfrm rot="16200000">
              <a:off x="5199187" y="2990946"/>
              <a:ext cx="3151188"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latin typeface="Segoe UI Semibold" panose="020B0502040204020203" pitchFamily="34" charset="0"/>
                  <a:cs typeface="Segoe UI Semibold" panose="020B0502040204020203" pitchFamily="34" charset="0"/>
                </a:rPr>
                <a:t>Number vCores</a:t>
              </a:r>
            </a:p>
          </p:txBody>
        </p:sp>
        <p:sp>
          <p:nvSpPr>
            <p:cNvPr id="224" name="TextBox 223">
              <a:extLst>
                <a:ext uri="{FF2B5EF4-FFF2-40B4-BE49-F238E27FC236}">
                  <a16:creationId xmlns:a16="http://schemas.microsoft.com/office/drawing/2014/main" id="{F10921F0-92BA-445E-ADD3-D4A7DC45C4AF}"/>
                </a:ext>
              </a:extLst>
            </p:cNvPr>
            <p:cNvSpPr txBox="1"/>
            <p:nvPr/>
          </p:nvSpPr>
          <p:spPr>
            <a:xfrm flipH="1">
              <a:off x="7205690" y="1583449"/>
              <a:ext cx="191828" cy="16927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4</a:t>
              </a:r>
            </a:p>
          </p:txBody>
        </p:sp>
        <p:sp>
          <p:nvSpPr>
            <p:cNvPr id="225" name="TextBox 224">
              <a:extLst>
                <a:ext uri="{FF2B5EF4-FFF2-40B4-BE49-F238E27FC236}">
                  <a16:creationId xmlns:a16="http://schemas.microsoft.com/office/drawing/2014/main" id="{6A95617D-77F7-4646-BC67-671EC9EBC9CF}"/>
                </a:ext>
              </a:extLst>
            </p:cNvPr>
            <p:cNvSpPr txBox="1"/>
            <p:nvPr/>
          </p:nvSpPr>
          <p:spPr>
            <a:xfrm>
              <a:off x="7086573" y="1004373"/>
              <a:ext cx="4497457"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CPU usage</a:t>
              </a:r>
            </a:p>
          </p:txBody>
        </p:sp>
        <p:sp>
          <p:nvSpPr>
            <p:cNvPr id="226" name="Freeform: Shape 12">
              <a:extLst>
                <a:ext uri="{FF2B5EF4-FFF2-40B4-BE49-F238E27FC236}">
                  <a16:creationId xmlns:a16="http://schemas.microsoft.com/office/drawing/2014/main" id="{FC99B92D-ABA2-491F-B3DF-28BCD5716498}"/>
                </a:ext>
              </a:extLst>
            </p:cNvPr>
            <p:cNvSpPr/>
            <p:nvPr/>
          </p:nvSpPr>
          <p:spPr bwMode="auto">
            <a:xfrm>
              <a:off x="7333194" y="878026"/>
              <a:ext cx="3831864" cy="3118912"/>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27" name="TextBox 226">
              <a:extLst>
                <a:ext uri="{FF2B5EF4-FFF2-40B4-BE49-F238E27FC236}">
                  <a16:creationId xmlns:a16="http://schemas.microsoft.com/office/drawing/2014/main" id="{A7C3E640-46A1-4796-8DF9-DA0669D8013D}"/>
                </a:ext>
              </a:extLst>
            </p:cNvPr>
            <p:cNvSpPr txBox="1"/>
            <p:nvPr/>
          </p:nvSpPr>
          <p:spPr>
            <a:xfrm flipH="1">
              <a:off x="7205690" y="3479668"/>
              <a:ext cx="191828" cy="16927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cs typeface="Segoe UI" panose="020B0502040204020203" pitchFamily="34" charset="0"/>
                </a:rPr>
                <a:t>1</a:t>
              </a:r>
            </a:p>
          </p:txBody>
        </p:sp>
        <p:sp>
          <p:nvSpPr>
            <p:cNvPr id="228" name="TextBox 227">
              <a:extLst>
                <a:ext uri="{FF2B5EF4-FFF2-40B4-BE49-F238E27FC236}">
                  <a16:creationId xmlns:a16="http://schemas.microsoft.com/office/drawing/2014/main" id="{88C26F1B-CD12-4138-A1FD-2C0845FA1784}"/>
                </a:ext>
              </a:extLst>
            </p:cNvPr>
            <p:cNvSpPr txBox="1"/>
            <p:nvPr/>
          </p:nvSpPr>
          <p:spPr>
            <a:xfrm>
              <a:off x="9532649" y="2811551"/>
              <a:ext cx="563470" cy="169277"/>
            </a:xfrm>
            <a:prstGeom prst="rect">
              <a:avLst/>
            </a:prstGeom>
            <a:solidFill>
              <a:sysClr val="window" lastClr="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Inactive</a:t>
              </a:r>
            </a:p>
          </p:txBody>
        </p:sp>
        <p:sp>
          <p:nvSpPr>
            <p:cNvPr id="229" name="TextBox 228">
              <a:extLst>
                <a:ext uri="{FF2B5EF4-FFF2-40B4-BE49-F238E27FC236}">
                  <a16:creationId xmlns:a16="http://schemas.microsoft.com/office/drawing/2014/main" id="{D6B127BA-19B5-49D0-9E90-E2F6CE6DA6F2}"/>
                </a:ext>
              </a:extLst>
            </p:cNvPr>
            <p:cNvSpPr txBox="1"/>
            <p:nvPr/>
          </p:nvSpPr>
          <p:spPr>
            <a:xfrm flipH="1">
              <a:off x="7200345" y="4284172"/>
              <a:ext cx="191828" cy="16927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black"/>
                      </a:gs>
                      <a:gs pos="30000">
                        <a:prstClr val="black"/>
                      </a:gs>
                    </a:gsLst>
                    <a:lin ang="5400000" scaled="0"/>
                  </a:gradFill>
                  <a:effectLst/>
                  <a:uLnTx/>
                  <a:uFillTx/>
                </a:rPr>
                <a:t>0</a:t>
              </a:r>
            </a:p>
          </p:txBody>
        </p:sp>
        <p:cxnSp>
          <p:nvCxnSpPr>
            <p:cNvPr id="230" name="Straight Connector 229">
              <a:extLst>
                <a:ext uri="{FF2B5EF4-FFF2-40B4-BE49-F238E27FC236}">
                  <a16:creationId xmlns:a16="http://schemas.microsoft.com/office/drawing/2014/main" id="{00BA81B9-005E-44B5-A60E-88003F00637C}"/>
                </a:ext>
              </a:extLst>
            </p:cNvPr>
            <p:cNvCxnSpPr>
              <a:cxnSpLocks/>
            </p:cNvCxnSpPr>
            <p:nvPr/>
          </p:nvCxnSpPr>
          <p:spPr>
            <a:xfrm>
              <a:off x="7324937" y="1661127"/>
              <a:ext cx="4259093" cy="0"/>
            </a:xfrm>
            <a:prstGeom prst="line">
              <a:avLst/>
            </a:prstGeom>
            <a:noFill/>
            <a:ln w="57150" cap="flat" cmpd="sng" algn="ctr">
              <a:solidFill>
                <a:srgbClr val="EBEBEB"/>
              </a:solidFill>
              <a:prstDash val="solid"/>
              <a:headEnd type="none" w="lg" len="med"/>
              <a:tailEnd type="none" w="lg" len="med"/>
            </a:ln>
            <a:effectLst/>
          </p:spPr>
        </p:cxnSp>
        <p:sp>
          <p:nvSpPr>
            <p:cNvPr id="231" name="TextBox 230">
              <a:extLst>
                <a:ext uri="{FF2B5EF4-FFF2-40B4-BE49-F238E27FC236}">
                  <a16:creationId xmlns:a16="http://schemas.microsoft.com/office/drawing/2014/main" id="{EB5DAE73-0A57-4DAF-93A2-B2A9E3E5AA83}"/>
                </a:ext>
              </a:extLst>
            </p:cNvPr>
            <p:cNvSpPr txBox="1"/>
            <p:nvPr/>
          </p:nvSpPr>
          <p:spPr>
            <a:xfrm>
              <a:off x="10092131" y="2811551"/>
              <a:ext cx="663856" cy="169277"/>
            </a:xfrm>
            <a:prstGeom prst="rect">
              <a:avLst/>
            </a:prstGeom>
            <a:solidFill>
              <a:sysClr val="window" lastClr="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Paused</a:t>
              </a:r>
            </a:p>
          </p:txBody>
        </p:sp>
        <p:sp>
          <p:nvSpPr>
            <p:cNvPr id="232" name="TextBox 231">
              <a:extLst>
                <a:ext uri="{FF2B5EF4-FFF2-40B4-BE49-F238E27FC236}">
                  <a16:creationId xmlns:a16="http://schemas.microsoft.com/office/drawing/2014/main" id="{3F336A10-4BBA-4507-8949-AED54C3D51F5}"/>
                </a:ext>
              </a:extLst>
            </p:cNvPr>
            <p:cNvSpPr txBox="1"/>
            <p:nvPr/>
          </p:nvSpPr>
          <p:spPr>
            <a:xfrm>
              <a:off x="8415209" y="5388602"/>
              <a:ext cx="874418" cy="169277"/>
            </a:xfrm>
            <a:prstGeom prst="rect">
              <a:avLst/>
            </a:prstGeom>
            <a:solidFill>
              <a:sysClr val="window" lastClr="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cs typeface="Segoe UI" panose="020B0502040204020203" pitchFamily="34" charset="0"/>
                </a:rPr>
                <a:t>Max </a:t>
              </a:r>
              <a:r>
                <a:rPr kumimoji="0" lang="en-US" sz="1100" b="0" i="0" u="none" strike="noStrike" kern="0" cap="none" spc="0" normalizeH="0" baseline="0" noProof="0" dirty="0" err="1">
                  <a:ln>
                    <a:noFill/>
                  </a:ln>
                  <a:solidFill>
                    <a:srgbClr val="000000"/>
                  </a:solidFill>
                  <a:effectLst/>
                  <a:uLnTx/>
                  <a:uFillTx/>
                  <a:cs typeface="Segoe UI" panose="020B0502040204020203" pitchFamily="34" charset="0"/>
                </a:rPr>
                <a:t>vcores</a:t>
              </a:r>
              <a:endParaRPr kumimoji="0" lang="en-US" sz="1100" b="0" i="0" u="none" strike="noStrike" kern="0" cap="none" spc="0" normalizeH="0" baseline="0" noProof="0" dirty="0">
                <a:ln>
                  <a:noFill/>
                </a:ln>
                <a:solidFill>
                  <a:srgbClr val="000000"/>
                </a:solidFill>
                <a:effectLst/>
                <a:uLnTx/>
                <a:uFillTx/>
                <a:cs typeface="Segoe UI" panose="020B0502040204020203" pitchFamily="34" charset="0"/>
              </a:endParaRPr>
            </a:p>
          </p:txBody>
        </p:sp>
        <p:sp>
          <p:nvSpPr>
            <p:cNvPr id="233" name="TextBox 232">
              <a:extLst>
                <a:ext uri="{FF2B5EF4-FFF2-40B4-BE49-F238E27FC236}">
                  <a16:creationId xmlns:a16="http://schemas.microsoft.com/office/drawing/2014/main" id="{540FB0EC-087E-4768-9D1B-FD87C17907BF}"/>
                </a:ext>
              </a:extLst>
            </p:cNvPr>
            <p:cNvSpPr txBox="1"/>
            <p:nvPr/>
          </p:nvSpPr>
          <p:spPr>
            <a:xfrm>
              <a:off x="9591321" y="5388602"/>
              <a:ext cx="874418" cy="169277"/>
            </a:xfrm>
            <a:prstGeom prst="rect">
              <a:avLst/>
            </a:prstGeom>
            <a:solidFill>
              <a:sysClr val="window" lastClr="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cs typeface="Segoe UI" panose="020B0502040204020203" pitchFamily="34" charset="0"/>
                </a:rPr>
                <a:t>Vcores used</a:t>
              </a:r>
            </a:p>
          </p:txBody>
        </p:sp>
        <p:cxnSp>
          <p:nvCxnSpPr>
            <p:cNvPr id="234" name="Straight Connector 233">
              <a:extLst>
                <a:ext uri="{FF2B5EF4-FFF2-40B4-BE49-F238E27FC236}">
                  <a16:creationId xmlns:a16="http://schemas.microsoft.com/office/drawing/2014/main" id="{DF71BEEB-2119-45F7-AC6A-BBD4078FF6E3}"/>
                </a:ext>
              </a:extLst>
            </p:cNvPr>
            <p:cNvCxnSpPr>
              <a:cxnSpLocks/>
            </p:cNvCxnSpPr>
            <p:nvPr/>
          </p:nvCxnSpPr>
          <p:spPr>
            <a:xfrm>
              <a:off x="7365018" y="3544960"/>
              <a:ext cx="0" cy="822817"/>
            </a:xfrm>
            <a:prstGeom prst="line">
              <a:avLst/>
            </a:prstGeom>
            <a:noFill/>
            <a:ln w="19050" cap="flat" cmpd="sng" algn="ctr">
              <a:solidFill>
                <a:srgbClr val="50E6FF"/>
              </a:solidFill>
              <a:prstDash val="solid"/>
              <a:headEnd type="none"/>
              <a:tailEnd type="none"/>
            </a:ln>
            <a:effectLst/>
          </p:spPr>
        </p:cxnSp>
        <p:cxnSp>
          <p:nvCxnSpPr>
            <p:cNvPr id="235" name="Straight Connector 234">
              <a:extLst>
                <a:ext uri="{FF2B5EF4-FFF2-40B4-BE49-F238E27FC236}">
                  <a16:creationId xmlns:a16="http://schemas.microsoft.com/office/drawing/2014/main" id="{2192EF9D-B0A8-46BC-B6F6-AB265EEA1B73}"/>
                </a:ext>
              </a:extLst>
            </p:cNvPr>
            <p:cNvCxnSpPr>
              <a:cxnSpLocks/>
            </p:cNvCxnSpPr>
            <p:nvPr/>
          </p:nvCxnSpPr>
          <p:spPr>
            <a:xfrm>
              <a:off x="7467764" y="3544960"/>
              <a:ext cx="0" cy="822817"/>
            </a:xfrm>
            <a:prstGeom prst="line">
              <a:avLst/>
            </a:prstGeom>
            <a:noFill/>
            <a:ln w="19050" cap="flat" cmpd="sng" algn="ctr">
              <a:solidFill>
                <a:srgbClr val="50E6FF"/>
              </a:solidFill>
              <a:prstDash val="solid"/>
              <a:headEnd type="none"/>
              <a:tailEnd type="none"/>
            </a:ln>
            <a:effectLst/>
          </p:spPr>
        </p:cxnSp>
        <p:cxnSp>
          <p:nvCxnSpPr>
            <p:cNvPr id="236" name="Straight Connector 235">
              <a:extLst>
                <a:ext uri="{FF2B5EF4-FFF2-40B4-BE49-F238E27FC236}">
                  <a16:creationId xmlns:a16="http://schemas.microsoft.com/office/drawing/2014/main" id="{78A364A5-5131-4C6B-9616-FC62F69A5424}"/>
                </a:ext>
              </a:extLst>
            </p:cNvPr>
            <p:cNvCxnSpPr>
              <a:cxnSpLocks/>
            </p:cNvCxnSpPr>
            <p:nvPr/>
          </p:nvCxnSpPr>
          <p:spPr>
            <a:xfrm>
              <a:off x="7570510" y="3544960"/>
              <a:ext cx="0" cy="822817"/>
            </a:xfrm>
            <a:prstGeom prst="line">
              <a:avLst/>
            </a:prstGeom>
            <a:noFill/>
            <a:ln w="19050" cap="flat" cmpd="sng" algn="ctr">
              <a:solidFill>
                <a:srgbClr val="50E6FF"/>
              </a:solidFill>
              <a:prstDash val="solid"/>
              <a:headEnd type="none"/>
              <a:tailEnd type="none"/>
            </a:ln>
            <a:effectLst/>
          </p:spPr>
        </p:cxnSp>
        <p:cxnSp>
          <p:nvCxnSpPr>
            <p:cNvPr id="237" name="Straight Connector 236">
              <a:extLst>
                <a:ext uri="{FF2B5EF4-FFF2-40B4-BE49-F238E27FC236}">
                  <a16:creationId xmlns:a16="http://schemas.microsoft.com/office/drawing/2014/main" id="{A561136F-30E9-42A9-9007-05EA9104D367}"/>
                </a:ext>
              </a:extLst>
            </p:cNvPr>
            <p:cNvCxnSpPr>
              <a:cxnSpLocks/>
            </p:cNvCxnSpPr>
            <p:nvPr/>
          </p:nvCxnSpPr>
          <p:spPr>
            <a:xfrm>
              <a:off x="7673256" y="3276134"/>
              <a:ext cx="0" cy="1091643"/>
            </a:xfrm>
            <a:prstGeom prst="line">
              <a:avLst/>
            </a:prstGeom>
            <a:noFill/>
            <a:ln w="19050" cap="flat" cmpd="sng" algn="ctr">
              <a:solidFill>
                <a:srgbClr val="50E6FF"/>
              </a:solidFill>
              <a:prstDash val="solid"/>
              <a:headEnd type="none"/>
              <a:tailEnd type="none"/>
            </a:ln>
            <a:effectLst/>
          </p:spPr>
        </p:cxnSp>
        <p:cxnSp>
          <p:nvCxnSpPr>
            <p:cNvPr id="238" name="Straight Connector 237">
              <a:extLst>
                <a:ext uri="{FF2B5EF4-FFF2-40B4-BE49-F238E27FC236}">
                  <a16:creationId xmlns:a16="http://schemas.microsoft.com/office/drawing/2014/main" id="{0C4D112A-E899-4C61-B96D-AF0AE027D239}"/>
                </a:ext>
              </a:extLst>
            </p:cNvPr>
            <p:cNvCxnSpPr>
              <a:cxnSpLocks/>
            </p:cNvCxnSpPr>
            <p:nvPr/>
          </p:nvCxnSpPr>
          <p:spPr>
            <a:xfrm>
              <a:off x="7774852" y="3056343"/>
              <a:ext cx="1150" cy="1311434"/>
            </a:xfrm>
            <a:prstGeom prst="line">
              <a:avLst/>
            </a:prstGeom>
            <a:noFill/>
            <a:ln w="19050" cap="flat" cmpd="sng" algn="ctr">
              <a:solidFill>
                <a:srgbClr val="50E6FF"/>
              </a:solidFill>
              <a:prstDash val="solid"/>
              <a:headEnd type="none"/>
              <a:tailEnd type="none"/>
            </a:ln>
            <a:effectLst/>
          </p:spPr>
        </p:cxnSp>
        <p:cxnSp>
          <p:nvCxnSpPr>
            <p:cNvPr id="239" name="Straight Connector 238">
              <a:extLst>
                <a:ext uri="{FF2B5EF4-FFF2-40B4-BE49-F238E27FC236}">
                  <a16:creationId xmlns:a16="http://schemas.microsoft.com/office/drawing/2014/main" id="{8BCA5EBB-0336-4608-A844-93A09B6C3587}"/>
                </a:ext>
              </a:extLst>
            </p:cNvPr>
            <p:cNvCxnSpPr>
              <a:cxnSpLocks/>
              <a:stCxn id="271" idx="6"/>
            </p:cNvCxnSpPr>
            <p:nvPr/>
          </p:nvCxnSpPr>
          <p:spPr>
            <a:xfrm flipH="1">
              <a:off x="7876624" y="2385107"/>
              <a:ext cx="110" cy="1979691"/>
            </a:xfrm>
            <a:prstGeom prst="line">
              <a:avLst/>
            </a:prstGeom>
            <a:noFill/>
            <a:ln w="19050" cap="flat" cmpd="sng" algn="ctr">
              <a:solidFill>
                <a:srgbClr val="50E6FF"/>
              </a:solidFill>
              <a:prstDash val="solid"/>
              <a:headEnd type="none"/>
              <a:tailEnd type="none"/>
            </a:ln>
            <a:effectLst/>
          </p:spPr>
        </p:cxnSp>
        <p:cxnSp>
          <p:nvCxnSpPr>
            <p:cNvPr id="240" name="Straight Connector 239">
              <a:extLst>
                <a:ext uri="{FF2B5EF4-FFF2-40B4-BE49-F238E27FC236}">
                  <a16:creationId xmlns:a16="http://schemas.microsoft.com/office/drawing/2014/main" id="{F484B97A-64C9-4164-9BE1-DC1D395CB2A5}"/>
                </a:ext>
              </a:extLst>
            </p:cNvPr>
            <p:cNvCxnSpPr>
              <a:cxnSpLocks/>
            </p:cNvCxnSpPr>
            <p:nvPr/>
          </p:nvCxnSpPr>
          <p:spPr>
            <a:xfrm flipH="1">
              <a:off x="7981494" y="3002561"/>
              <a:ext cx="8396" cy="1365216"/>
            </a:xfrm>
            <a:prstGeom prst="line">
              <a:avLst/>
            </a:prstGeom>
            <a:noFill/>
            <a:ln w="19050" cap="flat" cmpd="sng" algn="ctr">
              <a:solidFill>
                <a:srgbClr val="50E6FF"/>
              </a:solidFill>
              <a:prstDash val="solid"/>
              <a:headEnd type="none"/>
              <a:tailEnd type="none"/>
            </a:ln>
            <a:effectLst/>
          </p:spPr>
        </p:cxnSp>
        <p:cxnSp>
          <p:nvCxnSpPr>
            <p:cNvPr id="241" name="Straight Connector 240">
              <a:extLst>
                <a:ext uri="{FF2B5EF4-FFF2-40B4-BE49-F238E27FC236}">
                  <a16:creationId xmlns:a16="http://schemas.microsoft.com/office/drawing/2014/main" id="{26B62772-D9B4-4864-93FC-4E4D4AC7E45A}"/>
                </a:ext>
              </a:extLst>
            </p:cNvPr>
            <p:cNvCxnSpPr>
              <a:cxnSpLocks/>
            </p:cNvCxnSpPr>
            <p:nvPr/>
          </p:nvCxnSpPr>
          <p:spPr>
            <a:xfrm>
              <a:off x="8084240" y="2800350"/>
              <a:ext cx="0" cy="1567427"/>
            </a:xfrm>
            <a:prstGeom prst="line">
              <a:avLst/>
            </a:prstGeom>
            <a:noFill/>
            <a:ln w="19050" cap="flat" cmpd="sng" algn="ctr">
              <a:solidFill>
                <a:srgbClr val="50E6FF"/>
              </a:solidFill>
              <a:prstDash val="solid"/>
              <a:headEnd type="none"/>
              <a:tailEnd type="none"/>
            </a:ln>
            <a:effectLst/>
          </p:spPr>
        </p:cxnSp>
        <p:cxnSp>
          <p:nvCxnSpPr>
            <p:cNvPr id="242" name="Straight Connector 241">
              <a:extLst>
                <a:ext uri="{FF2B5EF4-FFF2-40B4-BE49-F238E27FC236}">
                  <a16:creationId xmlns:a16="http://schemas.microsoft.com/office/drawing/2014/main" id="{EC92F4E7-E765-473F-A66D-D86500397F07}"/>
                </a:ext>
              </a:extLst>
            </p:cNvPr>
            <p:cNvCxnSpPr>
              <a:cxnSpLocks/>
            </p:cNvCxnSpPr>
            <p:nvPr/>
          </p:nvCxnSpPr>
          <p:spPr>
            <a:xfrm flipH="1">
              <a:off x="8183938" y="2237178"/>
              <a:ext cx="8403" cy="2127620"/>
            </a:xfrm>
            <a:prstGeom prst="line">
              <a:avLst/>
            </a:prstGeom>
            <a:noFill/>
            <a:ln w="19050" cap="flat" cmpd="sng" algn="ctr">
              <a:solidFill>
                <a:srgbClr val="50E6FF"/>
              </a:solidFill>
              <a:prstDash val="solid"/>
              <a:headEnd type="none"/>
              <a:tailEnd type="none"/>
            </a:ln>
            <a:effectLst/>
          </p:spPr>
        </p:cxnSp>
        <p:cxnSp>
          <p:nvCxnSpPr>
            <p:cNvPr id="243" name="Straight Connector 242">
              <a:extLst>
                <a:ext uri="{FF2B5EF4-FFF2-40B4-BE49-F238E27FC236}">
                  <a16:creationId xmlns:a16="http://schemas.microsoft.com/office/drawing/2014/main" id="{50E4995B-3336-4E59-BBFB-F57B3F9854E0}"/>
                </a:ext>
              </a:extLst>
            </p:cNvPr>
            <p:cNvCxnSpPr>
              <a:cxnSpLocks/>
            </p:cNvCxnSpPr>
            <p:nvPr/>
          </p:nvCxnSpPr>
          <p:spPr>
            <a:xfrm>
              <a:off x="8297115" y="1744910"/>
              <a:ext cx="0" cy="2622867"/>
            </a:xfrm>
            <a:prstGeom prst="line">
              <a:avLst/>
            </a:prstGeom>
            <a:noFill/>
            <a:ln w="19050" cap="flat" cmpd="sng" algn="ctr">
              <a:solidFill>
                <a:srgbClr val="50E6FF"/>
              </a:solidFill>
              <a:prstDash val="solid"/>
              <a:headEnd type="none"/>
              <a:tailEnd type="none"/>
            </a:ln>
            <a:effectLst/>
          </p:spPr>
        </p:cxnSp>
        <p:cxnSp>
          <p:nvCxnSpPr>
            <p:cNvPr id="244" name="Straight Connector 243">
              <a:extLst>
                <a:ext uri="{FF2B5EF4-FFF2-40B4-BE49-F238E27FC236}">
                  <a16:creationId xmlns:a16="http://schemas.microsoft.com/office/drawing/2014/main" id="{89BE651F-3C89-4DE5-837D-FC1D9CBFCC77}"/>
                </a:ext>
              </a:extLst>
            </p:cNvPr>
            <p:cNvCxnSpPr>
              <a:cxnSpLocks/>
            </p:cNvCxnSpPr>
            <p:nvPr/>
          </p:nvCxnSpPr>
          <p:spPr>
            <a:xfrm>
              <a:off x="8367362" y="1827023"/>
              <a:ext cx="32499" cy="2540754"/>
            </a:xfrm>
            <a:prstGeom prst="line">
              <a:avLst/>
            </a:prstGeom>
            <a:noFill/>
            <a:ln w="19050" cap="flat" cmpd="sng" algn="ctr">
              <a:solidFill>
                <a:srgbClr val="50E6FF"/>
              </a:solidFill>
              <a:prstDash val="solid"/>
              <a:headEnd type="none"/>
              <a:tailEnd type="none"/>
            </a:ln>
            <a:effectLst/>
          </p:spPr>
        </p:cxnSp>
        <p:cxnSp>
          <p:nvCxnSpPr>
            <p:cNvPr id="245" name="Straight Connector 244">
              <a:extLst>
                <a:ext uri="{FF2B5EF4-FFF2-40B4-BE49-F238E27FC236}">
                  <a16:creationId xmlns:a16="http://schemas.microsoft.com/office/drawing/2014/main" id="{1C185CB5-393D-4A26-87D3-B87656D4AB6C}"/>
                </a:ext>
              </a:extLst>
            </p:cNvPr>
            <p:cNvCxnSpPr>
              <a:cxnSpLocks/>
              <a:stCxn id="271" idx="13"/>
            </p:cNvCxnSpPr>
            <p:nvPr/>
          </p:nvCxnSpPr>
          <p:spPr>
            <a:xfrm>
              <a:off x="8496171" y="2863191"/>
              <a:ext cx="21279" cy="1501607"/>
            </a:xfrm>
            <a:prstGeom prst="line">
              <a:avLst/>
            </a:prstGeom>
            <a:noFill/>
            <a:ln w="19050" cap="flat" cmpd="sng" algn="ctr">
              <a:solidFill>
                <a:srgbClr val="50E6FF"/>
              </a:solidFill>
              <a:prstDash val="solid"/>
              <a:headEnd type="none"/>
              <a:tailEnd type="none"/>
            </a:ln>
            <a:effectLst/>
          </p:spPr>
        </p:cxnSp>
        <p:cxnSp>
          <p:nvCxnSpPr>
            <p:cNvPr id="246" name="Straight Connector 245">
              <a:extLst>
                <a:ext uri="{FF2B5EF4-FFF2-40B4-BE49-F238E27FC236}">
                  <a16:creationId xmlns:a16="http://schemas.microsoft.com/office/drawing/2014/main" id="{099413E9-55A2-45A3-AFA0-79BA238FE655}"/>
                </a:ext>
              </a:extLst>
            </p:cNvPr>
            <p:cNvCxnSpPr>
              <a:cxnSpLocks/>
            </p:cNvCxnSpPr>
            <p:nvPr/>
          </p:nvCxnSpPr>
          <p:spPr>
            <a:xfrm>
              <a:off x="8633038" y="2935203"/>
              <a:ext cx="0" cy="1429595"/>
            </a:xfrm>
            <a:prstGeom prst="line">
              <a:avLst/>
            </a:prstGeom>
            <a:noFill/>
            <a:ln w="19050" cap="flat" cmpd="sng" algn="ctr">
              <a:solidFill>
                <a:srgbClr val="50E6FF"/>
              </a:solidFill>
              <a:prstDash val="solid"/>
              <a:headEnd type="none"/>
              <a:tailEnd type="none"/>
            </a:ln>
            <a:effectLst/>
          </p:spPr>
        </p:cxnSp>
        <p:cxnSp>
          <p:nvCxnSpPr>
            <p:cNvPr id="247" name="Straight Connector 246">
              <a:extLst>
                <a:ext uri="{FF2B5EF4-FFF2-40B4-BE49-F238E27FC236}">
                  <a16:creationId xmlns:a16="http://schemas.microsoft.com/office/drawing/2014/main" id="{4782736C-7927-4EFE-AA87-78D2CE297BBF}"/>
                </a:ext>
              </a:extLst>
            </p:cNvPr>
            <p:cNvCxnSpPr>
              <a:cxnSpLocks/>
            </p:cNvCxnSpPr>
            <p:nvPr/>
          </p:nvCxnSpPr>
          <p:spPr>
            <a:xfrm flipH="1">
              <a:off x="8730469" y="3286766"/>
              <a:ext cx="9508" cy="1085489"/>
            </a:xfrm>
            <a:prstGeom prst="line">
              <a:avLst/>
            </a:prstGeom>
            <a:noFill/>
            <a:ln w="19050" cap="flat" cmpd="sng" algn="ctr">
              <a:solidFill>
                <a:srgbClr val="50E6FF"/>
              </a:solidFill>
              <a:prstDash val="solid"/>
              <a:headEnd type="none"/>
              <a:tailEnd type="none"/>
            </a:ln>
            <a:effectLst/>
          </p:spPr>
        </p:cxnSp>
        <p:cxnSp>
          <p:nvCxnSpPr>
            <p:cNvPr id="248" name="Straight Connector 247">
              <a:extLst>
                <a:ext uri="{FF2B5EF4-FFF2-40B4-BE49-F238E27FC236}">
                  <a16:creationId xmlns:a16="http://schemas.microsoft.com/office/drawing/2014/main" id="{2A60040B-633F-41B8-A54D-45B6957F2DF5}"/>
                </a:ext>
              </a:extLst>
            </p:cNvPr>
            <p:cNvCxnSpPr>
              <a:cxnSpLocks/>
            </p:cNvCxnSpPr>
            <p:nvPr/>
          </p:nvCxnSpPr>
          <p:spPr>
            <a:xfrm>
              <a:off x="8838530" y="3559049"/>
              <a:ext cx="0" cy="805749"/>
            </a:xfrm>
            <a:prstGeom prst="line">
              <a:avLst/>
            </a:prstGeom>
            <a:noFill/>
            <a:ln w="19050" cap="flat" cmpd="sng" algn="ctr">
              <a:solidFill>
                <a:srgbClr val="50E6FF"/>
              </a:solidFill>
              <a:prstDash val="solid"/>
              <a:headEnd type="none"/>
              <a:tailEnd type="none"/>
            </a:ln>
            <a:effectLst/>
          </p:spPr>
        </p:cxnSp>
        <p:cxnSp>
          <p:nvCxnSpPr>
            <p:cNvPr id="249" name="Straight Connector 248">
              <a:extLst>
                <a:ext uri="{FF2B5EF4-FFF2-40B4-BE49-F238E27FC236}">
                  <a16:creationId xmlns:a16="http://schemas.microsoft.com/office/drawing/2014/main" id="{B78F316B-C2D0-4EBD-907C-67EE006B2711}"/>
                </a:ext>
              </a:extLst>
            </p:cNvPr>
            <p:cNvCxnSpPr>
              <a:cxnSpLocks/>
            </p:cNvCxnSpPr>
            <p:nvPr/>
          </p:nvCxnSpPr>
          <p:spPr>
            <a:xfrm flipH="1">
              <a:off x="8948659" y="3544759"/>
              <a:ext cx="3676" cy="820039"/>
            </a:xfrm>
            <a:prstGeom prst="line">
              <a:avLst/>
            </a:prstGeom>
            <a:noFill/>
            <a:ln w="19050" cap="flat" cmpd="sng" algn="ctr">
              <a:solidFill>
                <a:srgbClr val="50E6FF"/>
              </a:solidFill>
              <a:prstDash val="solid"/>
              <a:headEnd type="none"/>
              <a:tailEnd type="none"/>
            </a:ln>
            <a:effectLst/>
          </p:spPr>
        </p:cxnSp>
        <p:cxnSp>
          <p:nvCxnSpPr>
            <p:cNvPr id="250" name="Straight Connector 249">
              <a:extLst>
                <a:ext uri="{FF2B5EF4-FFF2-40B4-BE49-F238E27FC236}">
                  <a16:creationId xmlns:a16="http://schemas.microsoft.com/office/drawing/2014/main" id="{FF052F5D-7207-4246-9096-5EAB62C96B2A}"/>
                </a:ext>
              </a:extLst>
            </p:cNvPr>
            <p:cNvCxnSpPr>
              <a:cxnSpLocks/>
            </p:cNvCxnSpPr>
            <p:nvPr/>
          </p:nvCxnSpPr>
          <p:spPr>
            <a:xfrm>
              <a:off x="9051405" y="3536492"/>
              <a:ext cx="0" cy="828306"/>
            </a:xfrm>
            <a:prstGeom prst="line">
              <a:avLst/>
            </a:prstGeom>
            <a:noFill/>
            <a:ln w="19050" cap="flat" cmpd="sng" algn="ctr">
              <a:solidFill>
                <a:srgbClr val="50E6FF"/>
              </a:solidFill>
              <a:prstDash val="solid"/>
              <a:headEnd type="none"/>
              <a:tailEnd type="none"/>
            </a:ln>
            <a:effectLst/>
          </p:spPr>
        </p:cxnSp>
        <p:cxnSp>
          <p:nvCxnSpPr>
            <p:cNvPr id="251" name="Straight Connector 250">
              <a:extLst>
                <a:ext uri="{FF2B5EF4-FFF2-40B4-BE49-F238E27FC236}">
                  <a16:creationId xmlns:a16="http://schemas.microsoft.com/office/drawing/2014/main" id="{B48610AD-1E31-45B6-98B0-99E5B56AD91C}"/>
                </a:ext>
              </a:extLst>
            </p:cNvPr>
            <p:cNvCxnSpPr>
              <a:cxnSpLocks/>
            </p:cNvCxnSpPr>
            <p:nvPr/>
          </p:nvCxnSpPr>
          <p:spPr>
            <a:xfrm flipH="1">
              <a:off x="9154151" y="3544960"/>
              <a:ext cx="4139" cy="819838"/>
            </a:xfrm>
            <a:prstGeom prst="line">
              <a:avLst/>
            </a:prstGeom>
            <a:noFill/>
            <a:ln w="19050" cap="flat" cmpd="sng" algn="ctr">
              <a:solidFill>
                <a:srgbClr val="50E6FF"/>
              </a:solidFill>
              <a:prstDash val="solid"/>
              <a:headEnd type="none"/>
              <a:tailEnd type="none"/>
            </a:ln>
            <a:effectLst/>
          </p:spPr>
        </p:cxnSp>
        <p:cxnSp>
          <p:nvCxnSpPr>
            <p:cNvPr id="252" name="Straight Connector 251">
              <a:extLst>
                <a:ext uri="{FF2B5EF4-FFF2-40B4-BE49-F238E27FC236}">
                  <a16:creationId xmlns:a16="http://schemas.microsoft.com/office/drawing/2014/main" id="{1C007D9C-4E40-433C-854C-97E79A9F1B3E}"/>
                </a:ext>
              </a:extLst>
            </p:cNvPr>
            <p:cNvCxnSpPr>
              <a:cxnSpLocks/>
            </p:cNvCxnSpPr>
            <p:nvPr/>
          </p:nvCxnSpPr>
          <p:spPr>
            <a:xfrm flipH="1">
              <a:off x="9272094" y="3536492"/>
              <a:ext cx="5105" cy="828306"/>
            </a:xfrm>
            <a:prstGeom prst="line">
              <a:avLst/>
            </a:prstGeom>
            <a:noFill/>
            <a:ln w="19050" cap="flat" cmpd="sng" algn="ctr">
              <a:solidFill>
                <a:srgbClr val="50E6FF"/>
              </a:solidFill>
              <a:prstDash val="solid"/>
              <a:headEnd type="none"/>
              <a:tailEnd type="none"/>
            </a:ln>
            <a:effectLst/>
          </p:spPr>
        </p:cxnSp>
        <p:sp>
          <p:nvSpPr>
            <p:cNvPr id="253" name="TextBox 252">
              <a:extLst>
                <a:ext uri="{FF2B5EF4-FFF2-40B4-BE49-F238E27FC236}">
                  <a16:creationId xmlns:a16="http://schemas.microsoft.com/office/drawing/2014/main" id="{EB5F9ADF-A7FD-468E-94BB-66345C48EE2A}"/>
                </a:ext>
              </a:extLst>
            </p:cNvPr>
            <p:cNvSpPr txBox="1"/>
            <p:nvPr/>
          </p:nvSpPr>
          <p:spPr>
            <a:xfrm>
              <a:off x="10665649" y="5388602"/>
              <a:ext cx="874418" cy="169277"/>
            </a:xfrm>
            <a:prstGeom prst="rect">
              <a:avLst/>
            </a:prstGeom>
            <a:solidFill>
              <a:sysClr val="window" lastClr="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cs typeface="Segoe UI" panose="020B0502040204020203" pitchFamily="34" charset="0"/>
                </a:rPr>
                <a:t>Vcores billed</a:t>
              </a:r>
            </a:p>
          </p:txBody>
        </p:sp>
        <p:sp>
          <p:nvSpPr>
            <p:cNvPr id="254" name="Rectangle 253">
              <a:extLst>
                <a:ext uri="{FF2B5EF4-FFF2-40B4-BE49-F238E27FC236}">
                  <a16:creationId xmlns:a16="http://schemas.microsoft.com/office/drawing/2014/main" id="{352EA2CC-CD8E-4C51-BA82-C7F465629037}"/>
                </a:ext>
              </a:extLst>
            </p:cNvPr>
            <p:cNvSpPr/>
            <p:nvPr/>
          </p:nvSpPr>
          <p:spPr bwMode="auto">
            <a:xfrm>
              <a:off x="7200466" y="5454932"/>
              <a:ext cx="191828" cy="4571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539F3C6F-7135-433B-ABD3-C4FA9FF678CE}"/>
                </a:ext>
              </a:extLst>
            </p:cNvPr>
            <p:cNvSpPr/>
            <p:nvPr/>
          </p:nvSpPr>
          <p:spPr bwMode="auto">
            <a:xfrm>
              <a:off x="8263695" y="5454932"/>
              <a:ext cx="191828" cy="4571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255">
              <a:extLst>
                <a:ext uri="{FF2B5EF4-FFF2-40B4-BE49-F238E27FC236}">
                  <a16:creationId xmlns:a16="http://schemas.microsoft.com/office/drawing/2014/main" id="{DA2F0C6B-676E-495C-9923-1954C7B62211}"/>
                </a:ext>
              </a:extLst>
            </p:cNvPr>
            <p:cNvSpPr/>
            <p:nvPr/>
          </p:nvSpPr>
          <p:spPr bwMode="auto">
            <a:xfrm>
              <a:off x="9406270" y="5454932"/>
              <a:ext cx="191828" cy="45719"/>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C953E225-D117-4974-9A84-4852C68BDD40}"/>
                </a:ext>
              </a:extLst>
            </p:cNvPr>
            <p:cNvSpPr/>
            <p:nvPr/>
          </p:nvSpPr>
          <p:spPr bwMode="auto">
            <a:xfrm rot="16200000">
              <a:off x="10515946" y="5454932"/>
              <a:ext cx="191828" cy="45719"/>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8" name="Straight Connector 257">
              <a:extLst>
                <a:ext uri="{FF2B5EF4-FFF2-40B4-BE49-F238E27FC236}">
                  <a16:creationId xmlns:a16="http://schemas.microsoft.com/office/drawing/2014/main" id="{A0D117B1-7626-475D-AFE5-F06FFFF2AE3E}"/>
                </a:ext>
              </a:extLst>
            </p:cNvPr>
            <p:cNvCxnSpPr>
              <a:cxnSpLocks/>
            </p:cNvCxnSpPr>
            <p:nvPr/>
          </p:nvCxnSpPr>
          <p:spPr>
            <a:xfrm>
              <a:off x="9384498" y="3567495"/>
              <a:ext cx="0" cy="805749"/>
            </a:xfrm>
            <a:prstGeom prst="line">
              <a:avLst/>
            </a:prstGeom>
            <a:noFill/>
            <a:ln w="19050" cap="flat" cmpd="sng" algn="ctr">
              <a:solidFill>
                <a:srgbClr val="50E6FF"/>
              </a:solidFill>
              <a:prstDash val="solid"/>
              <a:headEnd type="none"/>
              <a:tailEnd type="none"/>
            </a:ln>
            <a:effectLst/>
          </p:spPr>
        </p:cxnSp>
        <p:cxnSp>
          <p:nvCxnSpPr>
            <p:cNvPr id="259" name="Straight Connector 258">
              <a:extLst>
                <a:ext uri="{FF2B5EF4-FFF2-40B4-BE49-F238E27FC236}">
                  <a16:creationId xmlns:a16="http://schemas.microsoft.com/office/drawing/2014/main" id="{BF5429DD-B614-4C8C-8B78-E8304569F7A3}"/>
                </a:ext>
              </a:extLst>
            </p:cNvPr>
            <p:cNvCxnSpPr>
              <a:cxnSpLocks/>
            </p:cNvCxnSpPr>
            <p:nvPr/>
          </p:nvCxnSpPr>
          <p:spPr>
            <a:xfrm flipH="1">
              <a:off x="9494627" y="3553205"/>
              <a:ext cx="3676" cy="820039"/>
            </a:xfrm>
            <a:prstGeom prst="line">
              <a:avLst/>
            </a:prstGeom>
            <a:noFill/>
            <a:ln w="19050" cap="flat" cmpd="sng" algn="ctr">
              <a:solidFill>
                <a:srgbClr val="50E6FF"/>
              </a:solidFill>
              <a:prstDash val="solid"/>
              <a:headEnd type="none"/>
              <a:tailEnd type="none"/>
            </a:ln>
            <a:effectLst/>
          </p:spPr>
        </p:cxnSp>
        <p:cxnSp>
          <p:nvCxnSpPr>
            <p:cNvPr id="260" name="Straight Connector 259">
              <a:extLst>
                <a:ext uri="{FF2B5EF4-FFF2-40B4-BE49-F238E27FC236}">
                  <a16:creationId xmlns:a16="http://schemas.microsoft.com/office/drawing/2014/main" id="{3A9342E3-A1F0-4BED-A3F1-F3EEA76D02E2}"/>
                </a:ext>
              </a:extLst>
            </p:cNvPr>
            <p:cNvCxnSpPr>
              <a:cxnSpLocks/>
            </p:cNvCxnSpPr>
            <p:nvPr/>
          </p:nvCxnSpPr>
          <p:spPr>
            <a:xfrm>
              <a:off x="9597373" y="3544938"/>
              <a:ext cx="0" cy="828306"/>
            </a:xfrm>
            <a:prstGeom prst="line">
              <a:avLst/>
            </a:prstGeom>
            <a:noFill/>
            <a:ln w="19050" cap="flat" cmpd="sng" algn="ctr">
              <a:solidFill>
                <a:srgbClr val="50E6FF"/>
              </a:solidFill>
              <a:prstDash val="solid"/>
              <a:headEnd type="none"/>
              <a:tailEnd type="none"/>
            </a:ln>
            <a:effectLst/>
          </p:spPr>
        </p:cxnSp>
        <p:cxnSp>
          <p:nvCxnSpPr>
            <p:cNvPr id="261" name="Straight Connector 260">
              <a:extLst>
                <a:ext uri="{FF2B5EF4-FFF2-40B4-BE49-F238E27FC236}">
                  <a16:creationId xmlns:a16="http://schemas.microsoft.com/office/drawing/2014/main" id="{62D2467B-A0C0-49C1-A3E5-AAF0844E9B0B}"/>
                </a:ext>
              </a:extLst>
            </p:cNvPr>
            <p:cNvCxnSpPr>
              <a:cxnSpLocks/>
            </p:cNvCxnSpPr>
            <p:nvPr/>
          </p:nvCxnSpPr>
          <p:spPr>
            <a:xfrm flipH="1">
              <a:off x="9700119" y="3553406"/>
              <a:ext cx="4139" cy="819838"/>
            </a:xfrm>
            <a:prstGeom prst="line">
              <a:avLst/>
            </a:prstGeom>
            <a:noFill/>
            <a:ln w="19050" cap="flat" cmpd="sng" algn="ctr">
              <a:solidFill>
                <a:srgbClr val="50E6FF"/>
              </a:solidFill>
              <a:prstDash val="solid"/>
              <a:headEnd type="none"/>
              <a:tailEnd type="none"/>
            </a:ln>
            <a:effectLst/>
          </p:spPr>
        </p:cxnSp>
        <p:cxnSp>
          <p:nvCxnSpPr>
            <p:cNvPr id="262" name="Straight Connector 261">
              <a:extLst>
                <a:ext uri="{FF2B5EF4-FFF2-40B4-BE49-F238E27FC236}">
                  <a16:creationId xmlns:a16="http://schemas.microsoft.com/office/drawing/2014/main" id="{763A8A44-773C-4724-BCFD-6739D988187D}"/>
                </a:ext>
              </a:extLst>
            </p:cNvPr>
            <p:cNvCxnSpPr>
              <a:cxnSpLocks/>
            </p:cNvCxnSpPr>
            <p:nvPr/>
          </p:nvCxnSpPr>
          <p:spPr>
            <a:xfrm flipH="1">
              <a:off x="9818062" y="3538588"/>
              <a:ext cx="5105" cy="828306"/>
            </a:xfrm>
            <a:prstGeom prst="line">
              <a:avLst/>
            </a:prstGeom>
            <a:noFill/>
            <a:ln w="19050" cap="flat" cmpd="sng" algn="ctr">
              <a:solidFill>
                <a:srgbClr val="50E6FF"/>
              </a:solidFill>
              <a:prstDash val="solid"/>
              <a:headEnd type="none"/>
              <a:tailEnd type="none"/>
            </a:ln>
            <a:effectLst/>
          </p:spPr>
        </p:cxnSp>
        <p:cxnSp>
          <p:nvCxnSpPr>
            <p:cNvPr id="263" name="Straight Connector 262">
              <a:extLst>
                <a:ext uri="{FF2B5EF4-FFF2-40B4-BE49-F238E27FC236}">
                  <a16:creationId xmlns:a16="http://schemas.microsoft.com/office/drawing/2014/main" id="{F25AD615-9233-44DD-86E4-58B6ED0D5147}"/>
                </a:ext>
              </a:extLst>
            </p:cNvPr>
            <p:cNvCxnSpPr>
              <a:cxnSpLocks/>
            </p:cNvCxnSpPr>
            <p:nvPr/>
          </p:nvCxnSpPr>
          <p:spPr>
            <a:xfrm flipH="1">
              <a:off x="9938755" y="3544938"/>
              <a:ext cx="5105" cy="828306"/>
            </a:xfrm>
            <a:prstGeom prst="line">
              <a:avLst/>
            </a:prstGeom>
            <a:noFill/>
            <a:ln w="19050" cap="flat" cmpd="sng" algn="ctr">
              <a:solidFill>
                <a:srgbClr val="50E6FF"/>
              </a:solidFill>
              <a:prstDash val="solid"/>
              <a:headEnd type="none"/>
              <a:tailEnd type="none"/>
            </a:ln>
            <a:effectLst/>
          </p:spPr>
        </p:cxnSp>
        <p:cxnSp>
          <p:nvCxnSpPr>
            <p:cNvPr id="264" name="Straight Connector 263">
              <a:extLst>
                <a:ext uri="{FF2B5EF4-FFF2-40B4-BE49-F238E27FC236}">
                  <a16:creationId xmlns:a16="http://schemas.microsoft.com/office/drawing/2014/main" id="{713401EF-4F7B-4428-B184-A15D5ED6EA5F}"/>
                </a:ext>
              </a:extLst>
            </p:cNvPr>
            <p:cNvCxnSpPr>
              <a:cxnSpLocks/>
            </p:cNvCxnSpPr>
            <p:nvPr/>
          </p:nvCxnSpPr>
          <p:spPr>
            <a:xfrm flipH="1">
              <a:off x="10948345" y="3592912"/>
              <a:ext cx="6504" cy="765085"/>
            </a:xfrm>
            <a:prstGeom prst="line">
              <a:avLst/>
            </a:prstGeom>
            <a:noFill/>
            <a:ln w="19050" cap="flat" cmpd="sng" algn="ctr">
              <a:solidFill>
                <a:srgbClr val="50E6FF"/>
              </a:solidFill>
              <a:prstDash val="solid"/>
              <a:headEnd type="none"/>
              <a:tailEnd type="none"/>
            </a:ln>
            <a:effectLst/>
          </p:spPr>
        </p:cxnSp>
        <p:cxnSp>
          <p:nvCxnSpPr>
            <p:cNvPr id="265" name="Straight Connector 264">
              <a:extLst>
                <a:ext uri="{FF2B5EF4-FFF2-40B4-BE49-F238E27FC236}">
                  <a16:creationId xmlns:a16="http://schemas.microsoft.com/office/drawing/2014/main" id="{181C23A1-16C7-4439-8FE3-8B9CF79D7C68}"/>
                </a:ext>
              </a:extLst>
            </p:cNvPr>
            <p:cNvCxnSpPr>
              <a:cxnSpLocks/>
            </p:cNvCxnSpPr>
            <p:nvPr/>
          </p:nvCxnSpPr>
          <p:spPr>
            <a:xfrm>
              <a:off x="11060748" y="3560694"/>
              <a:ext cx="0" cy="805749"/>
            </a:xfrm>
            <a:prstGeom prst="line">
              <a:avLst/>
            </a:prstGeom>
            <a:noFill/>
            <a:ln w="19050" cap="flat" cmpd="sng" algn="ctr">
              <a:solidFill>
                <a:srgbClr val="50E6FF"/>
              </a:solidFill>
              <a:prstDash val="solid"/>
              <a:headEnd type="none"/>
              <a:tailEnd type="none"/>
            </a:ln>
            <a:effectLst/>
          </p:spPr>
        </p:cxnSp>
        <p:cxnSp>
          <p:nvCxnSpPr>
            <p:cNvPr id="266" name="Straight Connector 265">
              <a:extLst>
                <a:ext uri="{FF2B5EF4-FFF2-40B4-BE49-F238E27FC236}">
                  <a16:creationId xmlns:a16="http://schemas.microsoft.com/office/drawing/2014/main" id="{61835FDA-74B8-4D30-8104-3AF98A0CACF2}"/>
                </a:ext>
              </a:extLst>
            </p:cNvPr>
            <p:cNvCxnSpPr>
              <a:cxnSpLocks/>
            </p:cNvCxnSpPr>
            <p:nvPr/>
          </p:nvCxnSpPr>
          <p:spPr>
            <a:xfrm flipH="1">
              <a:off x="11170877" y="3546404"/>
              <a:ext cx="3676" cy="820039"/>
            </a:xfrm>
            <a:prstGeom prst="line">
              <a:avLst/>
            </a:prstGeom>
            <a:noFill/>
            <a:ln w="19050" cap="flat" cmpd="sng" algn="ctr">
              <a:solidFill>
                <a:srgbClr val="50E6FF"/>
              </a:solidFill>
              <a:prstDash val="solid"/>
              <a:headEnd type="none"/>
              <a:tailEnd type="none"/>
            </a:ln>
            <a:effectLst/>
          </p:spPr>
        </p:cxnSp>
        <p:cxnSp>
          <p:nvCxnSpPr>
            <p:cNvPr id="267" name="Straight Connector 266">
              <a:extLst>
                <a:ext uri="{FF2B5EF4-FFF2-40B4-BE49-F238E27FC236}">
                  <a16:creationId xmlns:a16="http://schemas.microsoft.com/office/drawing/2014/main" id="{0C70A92F-79D2-4D19-BDAD-2CB966A18C66}"/>
                </a:ext>
              </a:extLst>
            </p:cNvPr>
            <p:cNvCxnSpPr>
              <a:cxnSpLocks/>
            </p:cNvCxnSpPr>
            <p:nvPr/>
          </p:nvCxnSpPr>
          <p:spPr>
            <a:xfrm>
              <a:off x="11273623" y="3538137"/>
              <a:ext cx="0" cy="828306"/>
            </a:xfrm>
            <a:prstGeom prst="line">
              <a:avLst/>
            </a:prstGeom>
            <a:noFill/>
            <a:ln w="19050" cap="flat" cmpd="sng" algn="ctr">
              <a:solidFill>
                <a:srgbClr val="50E6FF"/>
              </a:solidFill>
              <a:prstDash val="solid"/>
              <a:headEnd type="none"/>
              <a:tailEnd type="none"/>
            </a:ln>
            <a:effectLst/>
          </p:spPr>
        </p:cxnSp>
        <p:cxnSp>
          <p:nvCxnSpPr>
            <p:cNvPr id="268" name="Straight Connector 267">
              <a:extLst>
                <a:ext uri="{FF2B5EF4-FFF2-40B4-BE49-F238E27FC236}">
                  <a16:creationId xmlns:a16="http://schemas.microsoft.com/office/drawing/2014/main" id="{C72D7149-8929-4064-87B7-BCCA9203EE81}"/>
                </a:ext>
              </a:extLst>
            </p:cNvPr>
            <p:cNvCxnSpPr>
              <a:cxnSpLocks/>
            </p:cNvCxnSpPr>
            <p:nvPr/>
          </p:nvCxnSpPr>
          <p:spPr>
            <a:xfrm flipH="1">
              <a:off x="11376369" y="3546605"/>
              <a:ext cx="4139" cy="819838"/>
            </a:xfrm>
            <a:prstGeom prst="line">
              <a:avLst/>
            </a:prstGeom>
            <a:noFill/>
            <a:ln w="19050" cap="flat" cmpd="sng" algn="ctr">
              <a:solidFill>
                <a:srgbClr val="50E6FF"/>
              </a:solidFill>
              <a:prstDash val="solid"/>
              <a:headEnd type="none"/>
              <a:tailEnd type="none"/>
            </a:ln>
            <a:effectLst/>
          </p:spPr>
        </p:cxnSp>
        <p:cxnSp>
          <p:nvCxnSpPr>
            <p:cNvPr id="269" name="Straight Connector 268">
              <a:extLst>
                <a:ext uri="{FF2B5EF4-FFF2-40B4-BE49-F238E27FC236}">
                  <a16:creationId xmlns:a16="http://schemas.microsoft.com/office/drawing/2014/main" id="{A5A19DFC-CB53-426F-AFD8-38DE6BF484C1}"/>
                </a:ext>
              </a:extLst>
            </p:cNvPr>
            <p:cNvCxnSpPr>
              <a:cxnSpLocks/>
            </p:cNvCxnSpPr>
            <p:nvPr/>
          </p:nvCxnSpPr>
          <p:spPr>
            <a:xfrm flipH="1">
              <a:off x="11494312" y="3538137"/>
              <a:ext cx="5105" cy="828306"/>
            </a:xfrm>
            <a:prstGeom prst="line">
              <a:avLst/>
            </a:prstGeom>
            <a:noFill/>
            <a:ln w="19050" cap="flat" cmpd="sng" algn="ctr">
              <a:solidFill>
                <a:srgbClr val="50E6FF"/>
              </a:solidFill>
              <a:prstDash val="solid"/>
              <a:headEnd type="none"/>
              <a:tailEnd type="none"/>
            </a:ln>
            <a:effectLst/>
          </p:spPr>
        </p:cxnSp>
        <p:cxnSp>
          <p:nvCxnSpPr>
            <p:cNvPr id="270" name="Straight Arrow Connector 269">
              <a:extLst>
                <a:ext uri="{FF2B5EF4-FFF2-40B4-BE49-F238E27FC236}">
                  <a16:creationId xmlns:a16="http://schemas.microsoft.com/office/drawing/2014/main" id="{BE3BF948-5CDB-4835-8BED-585FF8C5FA2A}"/>
                </a:ext>
              </a:extLst>
            </p:cNvPr>
            <p:cNvCxnSpPr>
              <a:cxnSpLocks/>
            </p:cNvCxnSpPr>
            <p:nvPr/>
          </p:nvCxnSpPr>
          <p:spPr>
            <a:xfrm flipV="1">
              <a:off x="7324937" y="4365716"/>
              <a:ext cx="4219974" cy="2061"/>
            </a:xfrm>
            <a:prstGeom prst="straightConnector1">
              <a:avLst/>
            </a:prstGeom>
            <a:noFill/>
            <a:ln w="12700" cap="flat" cmpd="sng" algn="ctr">
              <a:solidFill>
                <a:sysClr val="windowText" lastClr="000000"/>
              </a:solidFill>
              <a:prstDash val="solid"/>
              <a:headEnd type="none" w="lg" len="med"/>
              <a:tailEnd type="none"/>
            </a:ln>
            <a:effectLst/>
          </p:spPr>
        </p:cxnSp>
        <p:sp>
          <p:nvSpPr>
            <p:cNvPr id="271" name="Freeform 50">
              <a:extLst>
                <a:ext uri="{FF2B5EF4-FFF2-40B4-BE49-F238E27FC236}">
                  <a16:creationId xmlns:a16="http://schemas.microsoft.com/office/drawing/2014/main" id="{26490FAC-8105-443A-8C4D-EADE2916538E}"/>
                </a:ext>
              </a:extLst>
            </p:cNvPr>
            <p:cNvSpPr/>
            <p:nvPr/>
          </p:nvSpPr>
          <p:spPr bwMode="auto">
            <a:xfrm>
              <a:off x="7324627" y="1694540"/>
              <a:ext cx="4214867" cy="268074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00000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272" name="Straight Connector 271">
              <a:extLst>
                <a:ext uri="{FF2B5EF4-FFF2-40B4-BE49-F238E27FC236}">
                  <a16:creationId xmlns:a16="http://schemas.microsoft.com/office/drawing/2014/main" id="{F04C424C-17A2-4BFF-91A4-CAFE344D0A6A}"/>
                </a:ext>
              </a:extLst>
            </p:cNvPr>
            <p:cNvCxnSpPr>
              <a:cxnSpLocks/>
            </p:cNvCxnSpPr>
            <p:nvPr/>
          </p:nvCxnSpPr>
          <p:spPr>
            <a:xfrm>
              <a:off x="7333194" y="3565428"/>
              <a:ext cx="4250836" cy="0"/>
            </a:xfrm>
            <a:prstGeom prst="line">
              <a:avLst/>
            </a:prstGeom>
            <a:noFill/>
            <a:ln w="57150" cap="flat" cmpd="sng" algn="ctr">
              <a:solidFill>
                <a:srgbClr val="0078D4"/>
              </a:solidFill>
              <a:prstDash val="solid"/>
              <a:headEnd type="none" w="lg" len="med"/>
              <a:tailEnd type="none" w="lg" len="med"/>
            </a:ln>
            <a:effectLst/>
          </p:spPr>
        </p:cxnSp>
        <p:sp>
          <p:nvSpPr>
            <p:cNvPr id="273" name="Rounded Rectangle 174">
              <a:extLst>
                <a:ext uri="{FF2B5EF4-FFF2-40B4-BE49-F238E27FC236}">
                  <a16:creationId xmlns:a16="http://schemas.microsoft.com/office/drawing/2014/main" id="{58891441-21FF-4B5B-9347-FCEB0C259BA9}"/>
                </a:ext>
              </a:extLst>
            </p:cNvPr>
            <p:cNvSpPr/>
            <p:nvPr/>
          </p:nvSpPr>
          <p:spPr bwMode="auto">
            <a:xfrm>
              <a:off x="9636330" y="3379497"/>
              <a:ext cx="368743" cy="1550699"/>
            </a:xfrm>
            <a:prstGeom prst="round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ounded Rectangle 175">
              <a:extLst>
                <a:ext uri="{FF2B5EF4-FFF2-40B4-BE49-F238E27FC236}">
                  <a16:creationId xmlns:a16="http://schemas.microsoft.com/office/drawing/2014/main" id="{EB25BD32-3A6B-4D40-A8A4-A8E8782D4D45}"/>
                </a:ext>
              </a:extLst>
            </p:cNvPr>
            <p:cNvSpPr/>
            <p:nvPr/>
          </p:nvSpPr>
          <p:spPr bwMode="auto">
            <a:xfrm>
              <a:off x="10007073" y="3382779"/>
              <a:ext cx="833972" cy="1550699"/>
            </a:xfrm>
            <a:prstGeom prst="roundRect">
              <a:avLst/>
            </a:prstGeom>
            <a:noFill/>
            <a:ln w="12700" cap="rnd"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5" name="Straight Arrow Connector 274">
              <a:extLst>
                <a:ext uri="{FF2B5EF4-FFF2-40B4-BE49-F238E27FC236}">
                  <a16:creationId xmlns:a16="http://schemas.microsoft.com/office/drawing/2014/main" id="{C643EF4B-5D58-45A9-8F8D-332241B21AEC}"/>
                </a:ext>
              </a:extLst>
            </p:cNvPr>
            <p:cNvCxnSpPr>
              <a:cxnSpLocks/>
            </p:cNvCxnSpPr>
            <p:nvPr/>
          </p:nvCxnSpPr>
          <p:spPr>
            <a:xfrm>
              <a:off x="9818062" y="3002561"/>
              <a:ext cx="0" cy="348473"/>
            </a:xfrm>
            <a:prstGeom prst="straightConnector1">
              <a:avLst/>
            </a:prstGeom>
            <a:noFill/>
            <a:ln w="9525" cap="flat" cmpd="sng" algn="ctr">
              <a:solidFill>
                <a:sysClr val="windowText" lastClr="000000"/>
              </a:solidFill>
              <a:prstDash val="solid"/>
              <a:headEnd type="none"/>
              <a:tailEnd type="triangle"/>
            </a:ln>
            <a:effectLst/>
          </p:spPr>
        </p:cxnSp>
        <p:cxnSp>
          <p:nvCxnSpPr>
            <p:cNvPr id="276" name="Straight Arrow Connector 275">
              <a:extLst>
                <a:ext uri="{FF2B5EF4-FFF2-40B4-BE49-F238E27FC236}">
                  <a16:creationId xmlns:a16="http://schemas.microsoft.com/office/drawing/2014/main" id="{A0662F9C-1CB6-41A6-A5FE-A7AD0947CD57}"/>
                </a:ext>
              </a:extLst>
            </p:cNvPr>
            <p:cNvCxnSpPr>
              <a:cxnSpLocks/>
            </p:cNvCxnSpPr>
            <p:nvPr/>
          </p:nvCxnSpPr>
          <p:spPr>
            <a:xfrm>
              <a:off x="10424059" y="3002561"/>
              <a:ext cx="0" cy="348473"/>
            </a:xfrm>
            <a:prstGeom prst="straightConnector1">
              <a:avLst/>
            </a:prstGeom>
            <a:noFill/>
            <a:ln w="9525" cap="flat" cmpd="sng" algn="ctr">
              <a:solidFill>
                <a:sysClr val="windowText" lastClr="000000"/>
              </a:solidFill>
              <a:prstDash val="solid"/>
              <a:headEnd type="none"/>
              <a:tailEnd type="triangle"/>
            </a:ln>
            <a:effectLst/>
          </p:spPr>
        </p:cxnSp>
      </p:grpSp>
    </p:spTree>
    <p:extLst>
      <p:ext uri="{BB962C8B-B14F-4D97-AF65-F5344CB8AC3E}">
        <p14:creationId xmlns:p14="http://schemas.microsoft.com/office/powerpoint/2010/main" val="19879835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44171-5D0F-46AA-978D-38C9504A95F4}"/>
              </a:ext>
            </a:extLst>
          </p:cNvPr>
          <p:cNvSpPr>
            <a:spLocks noGrp="1"/>
          </p:cNvSpPr>
          <p:nvPr>
            <p:ph type="title"/>
          </p:nvPr>
        </p:nvSpPr>
        <p:spPr>
          <a:xfrm>
            <a:off x="434975" y="46527"/>
            <a:ext cx="11336039" cy="739343"/>
          </a:xfrm>
        </p:spPr>
        <p:txBody>
          <a:bodyPr/>
          <a:lstStyle/>
          <a:p>
            <a:r>
              <a:rPr lang="en-US" sz="3200" dirty="0">
                <a:gradFill>
                  <a:gsLst>
                    <a:gs pos="1250">
                      <a:schemeClr val="tx1"/>
                    </a:gs>
                    <a:gs pos="100000">
                      <a:schemeClr val="tx1"/>
                    </a:gs>
                  </a:gsLst>
                  <a:lin ang="5400000" scaled="0"/>
                </a:gradFill>
              </a:rPr>
              <a:t>Choosing provisioned or serverless compute </a:t>
            </a:r>
          </a:p>
        </p:txBody>
      </p:sp>
      <p:graphicFrame>
        <p:nvGraphicFramePr>
          <p:cNvPr id="3" name="Diagram 2">
            <a:extLst>
              <a:ext uri="{FF2B5EF4-FFF2-40B4-BE49-F238E27FC236}">
                <a16:creationId xmlns:a16="http://schemas.microsoft.com/office/drawing/2014/main" id="{061302AE-1640-4700-B8AD-2B8A8A715829}"/>
              </a:ext>
            </a:extLst>
          </p:cNvPr>
          <p:cNvGraphicFramePr/>
          <p:nvPr>
            <p:extLst>
              <p:ext uri="{D42A27DB-BD31-4B8C-83A1-F6EECF244321}">
                <p14:modId xmlns:p14="http://schemas.microsoft.com/office/powerpoint/2010/main" val="425791378"/>
              </p:ext>
            </p:extLst>
          </p:nvPr>
        </p:nvGraphicFramePr>
        <p:xfrm>
          <a:off x="2707689" y="1034505"/>
          <a:ext cx="8620218" cy="2274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85D331CF-0829-4D01-8ED5-3A93B0A405BE}"/>
              </a:ext>
            </a:extLst>
          </p:cNvPr>
          <p:cNvGraphicFramePr/>
          <p:nvPr>
            <p:extLst>
              <p:ext uri="{D42A27DB-BD31-4B8C-83A1-F6EECF244321}">
                <p14:modId xmlns:p14="http://schemas.microsoft.com/office/powerpoint/2010/main" val="1943013281"/>
              </p:ext>
            </p:extLst>
          </p:nvPr>
        </p:nvGraphicFramePr>
        <p:xfrm>
          <a:off x="2707689" y="3786199"/>
          <a:ext cx="8620218" cy="252618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0" name="Group 9">
            <a:extLst>
              <a:ext uri="{FF2B5EF4-FFF2-40B4-BE49-F238E27FC236}">
                <a16:creationId xmlns:a16="http://schemas.microsoft.com/office/drawing/2014/main" id="{29012988-EFEB-4448-A143-FA2BB3F27A87}"/>
              </a:ext>
            </a:extLst>
          </p:cNvPr>
          <p:cNvGrpSpPr/>
          <p:nvPr/>
        </p:nvGrpSpPr>
        <p:grpSpPr>
          <a:xfrm>
            <a:off x="434975" y="1175375"/>
            <a:ext cx="2339542" cy="2009934"/>
            <a:chOff x="1025931" y="1558556"/>
            <a:chExt cx="2339542" cy="2009934"/>
          </a:xfrm>
        </p:grpSpPr>
        <p:sp>
          <p:nvSpPr>
            <p:cNvPr id="6" name="Text Placeholder 4">
              <a:extLst>
                <a:ext uri="{FF2B5EF4-FFF2-40B4-BE49-F238E27FC236}">
                  <a16:creationId xmlns:a16="http://schemas.microsoft.com/office/drawing/2014/main" id="{3CAE8F25-9D99-4F30-B06D-E0FDD860A737}"/>
                </a:ext>
              </a:extLst>
            </p:cNvPr>
            <p:cNvSpPr txBox="1">
              <a:spLocks/>
            </p:cNvSpPr>
            <p:nvPr/>
          </p:nvSpPr>
          <p:spPr>
            <a:xfrm>
              <a:off x="1025931" y="3125292"/>
              <a:ext cx="2339542" cy="44319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b="1" dirty="0">
                  <a:latin typeface="+mj-lt"/>
                </a:rPr>
                <a:t>Characteristics for provisioned compute </a:t>
              </a:r>
            </a:p>
          </p:txBody>
        </p:sp>
        <p:grpSp>
          <p:nvGrpSpPr>
            <p:cNvPr id="37" name="Group 36">
              <a:extLst>
                <a:ext uri="{FF2B5EF4-FFF2-40B4-BE49-F238E27FC236}">
                  <a16:creationId xmlns:a16="http://schemas.microsoft.com/office/drawing/2014/main" id="{22C03CF7-FB37-D144-B8F6-4CF8A17CA1D6}"/>
                </a:ext>
              </a:extLst>
            </p:cNvPr>
            <p:cNvGrpSpPr/>
            <p:nvPr/>
          </p:nvGrpSpPr>
          <p:grpSpPr>
            <a:xfrm>
              <a:off x="1195753" y="1558556"/>
              <a:ext cx="1529691" cy="1388829"/>
              <a:chOff x="1195754" y="1309635"/>
              <a:chExt cx="605154" cy="609600"/>
            </a:xfrm>
          </p:grpSpPr>
          <p:sp>
            <p:nvSpPr>
              <p:cNvPr id="12" name="Freeform 11">
                <a:extLst>
                  <a:ext uri="{FF2B5EF4-FFF2-40B4-BE49-F238E27FC236}">
                    <a16:creationId xmlns:a16="http://schemas.microsoft.com/office/drawing/2014/main" id="{6EB6D4AB-7883-C143-99BF-1DD0F3B158BD}"/>
                  </a:ext>
                </a:extLst>
              </p:cNvPr>
              <p:cNvSpPr/>
              <p:nvPr/>
            </p:nvSpPr>
            <p:spPr bwMode="auto">
              <a:xfrm>
                <a:off x="1195754" y="1309635"/>
                <a:ext cx="605154" cy="609600"/>
              </a:xfrm>
              <a:custGeom>
                <a:avLst/>
                <a:gdLst>
                  <a:gd name="connsiteX0" fmla="*/ 0 w 669890"/>
                  <a:gd name="connsiteY0" fmla="*/ 0 h 609600"/>
                  <a:gd name="connsiteX1" fmla="*/ 0 w 669890"/>
                  <a:gd name="connsiteY1" fmla="*/ 609600 h 609600"/>
                  <a:gd name="connsiteX2" fmla="*/ 669890 w 669890"/>
                  <a:gd name="connsiteY2" fmla="*/ 609600 h 609600"/>
                  <a:gd name="connsiteX0" fmla="*/ 0 w 605154"/>
                  <a:gd name="connsiteY0" fmla="*/ 0 h 609600"/>
                  <a:gd name="connsiteX1" fmla="*/ 0 w 605154"/>
                  <a:gd name="connsiteY1" fmla="*/ 609600 h 609600"/>
                  <a:gd name="connsiteX2" fmla="*/ 605154 w 605154"/>
                  <a:gd name="connsiteY2" fmla="*/ 605554 h 609600"/>
                </a:gdLst>
                <a:ahLst/>
                <a:cxnLst>
                  <a:cxn ang="0">
                    <a:pos x="connsiteX0" y="connsiteY0"/>
                  </a:cxn>
                  <a:cxn ang="0">
                    <a:pos x="connsiteX1" y="connsiteY1"/>
                  </a:cxn>
                  <a:cxn ang="0">
                    <a:pos x="connsiteX2" y="connsiteY2"/>
                  </a:cxn>
                </a:cxnLst>
                <a:rect l="l" t="t" r="r" b="b"/>
                <a:pathLst>
                  <a:path w="605154" h="609600">
                    <a:moveTo>
                      <a:pt x="0" y="0"/>
                    </a:moveTo>
                    <a:lnTo>
                      <a:pt x="0" y="609600"/>
                    </a:lnTo>
                    <a:lnTo>
                      <a:pt x="605154" y="605554"/>
                    </a:lnTo>
                  </a:path>
                </a:pathLst>
              </a:cu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Freeform 13">
                <a:extLst>
                  <a:ext uri="{FF2B5EF4-FFF2-40B4-BE49-F238E27FC236}">
                    <a16:creationId xmlns:a16="http://schemas.microsoft.com/office/drawing/2014/main" id="{A240C1BE-CA61-B44A-B501-E68F49658536}"/>
                  </a:ext>
                </a:extLst>
              </p:cNvPr>
              <p:cNvSpPr/>
              <p:nvPr/>
            </p:nvSpPr>
            <p:spPr bwMode="auto">
              <a:xfrm>
                <a:off x="1256165" y="1387724"/>
                <a:ext cx="544743" cy="45719"/>
              </a:xfrm>
              <a:custGeom>
                <a:avLst/>
                <a:gdLst>
                  <a:gd name="connsiteX0" fmla="*/ 0 w 415332"/>
                  <a:gd name="connsiteY0" fmla="*/ 36890 h 43822"/>
                  <a:gd name="connsiteX1" fmla="*/ 137327 w 415332"/>
                  <a:gd name="connsiteY1" fmla="*/ 46 h 43822"/>
                  <a:gd name="connsiteX2" fmla="*/ 264606 w 415332"/>
                  <a:gd name="connsiteY2" fmla="*/ 43588 h 43822"/>
                  <a:gd name="connsiteX3" fmla="*/ 388536 w 415332"/>
                  <a:gd name="connsiteY3" fmla="*/ 16793 h 43822"/>
                  <a:gd name="connsiteX4" fmla="*/ 415332 w 415332"/>
                  <a:gd name="connsiteY4" fmla="*/ 3395 h 43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332" h="43822">
                    <a:moveTo>
                      <a:pt x="0" y="36890"/>
                    </a:moveTo>
                    <a:cubicBezTo>
                      <a:pt x="46613" y="17910"/>
                      <a:pt x="93226" y="-1070"/>
                      <a:pt x="137327" y="46"/>
                    </a:cubicBezTo>
                    <a:cubicBezTo>
                      <a:pt x="181428" y="1162"/>
                      <a:pt x="222738" y="40797"/>
                      <a:pt x="264606" y="43588"/>
                    </a:cubicBezTo>
                    <a:cubicBezTo>
                      <a:pt x="306474" y="46379"/>
                      <a:pt x="363415" y="23492"/>
                      <a:pt x="388536" y="16793"/>
                    </a:cubicBezTo>
                    <a:cubicBezTo>
                      <a:pt x="413657" y="10094"/>
                      <a:pt x="414494" y="6744"/>
                      <a:pt x="415332" y="3395"/>
                    </a:cubicBezTo>
                  </a:path>
                </a:pathLst>
              </a:custGeom>
              <a:noFill/>
              <a:ln w="25400">
                <a:solidFill>
                  <a:schemeClr val="accent5"/>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grpSp>
      </p:grpSp>
      <p:grpSp>
        <p:nvGrpSpPr>
          <p:cNvPr id="13" name="Group 12">
            <a:extLst>
              <a:ext uri="{FF2B5EF4-FFF2-40B4-BE49-F238E27FC236}">
                <a16:creationId xmlns:a16="http://schemas.microsoft.com/office/drawing/2014/main" id="{FF83E1E6-6B05-43F5-8232-0DC1A74BA9CA}"/>
              </a:ext>
            </a:extLst>
          </p:cNvPr>
          <p:cNvGrpSpPr/>
          <p:nvPr/>
        </p:nvGrpSpPr>
        <p:grpSpPr>
          <a:xfrm>
            <a:off x="434975" y="4010709"/>
            <a:ext cx="2411445" cy="2077168"/>
            <a:chOff x="1025931" y="4104436"/>
            <a:chExt cx="2411445" cy="2077168"/>
          </a:xfrm>
        </p:grpSpPr>
        <p:sp>
          <p:nvSpPr>
            <p:cNvPr id="9" name="Text Placeholder 4">
              <a:extLst>
                <a:ext uri="{FF2B5EF4-FFF2-40B4-BE49-F238E27FC236}">
                  <a16:creationId xmlns:a16="http://schemas.microsoft.com/office/drawing/2014/main" id="{3BDB7C6C-01CF-4370-B6A6-9162AC0B83D9}"/>
                </a:ext>
              </a:extLst>
            </p:cNvPr>
            <p:cNvSpPr txBox="1">
              <a:spLocks/>
            </p:cNvSpPr>
            <p:nvPr/>
          </p:nvSpPr>
          <p:spPr>
            <a:xfrm>
              <a:off x="1025931" y="5738406"/>
              <a:ext cx="2411445" cy="44319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b="1" dirty="0">
                  <a:latin typeface="+mj-lt"/>
                </a:rPr>
                <a:t>Characteristics for serverless compute  </a:t>
              </a:r>
            </a:p>
          </p:txBody>
        </p:sp>
        <p:grpSp>
          <p:nvGrpSpPr>
            <p:cNvPr id="36" name="Group 35">
              <a:extLst>
                <a:ext uri="{FF2B5EF4-FFF2-40B4-BE49-F238E27FC236}">
                  <a16:creationId xmlns:a16="http://schemas.microsoft.com/office/drawing/2014/main" id="{22321D34-2367-5046-B146-260F9F47761A}"/>
                </a:ext>
              </a:extLst>
            </p:cNvPr>
            <p:cNvGrpSpPr/>
            <p:nvPr/>
          </p:nvGrpSpPr>
          <p:grpSpPr>
            <a:xfrm>
              <a:off x="1195753" y="4104436"/>
              <a:ext cx="1465763" cy="1388828"/>
              <a:chOff x="1195754" y="2656550"/>
              <a:chExt cx="605155" cy="609600"/>
            </a:xfrm>
          </p:grpSpPr>
          <p:sp>
            <p:nvSpPr>
              <p:cNvPr id="34" name="Freeform 33">
                <a:extLst>
                  <a:ext uri="{FF2B5EF4-FFF2-40B4-BE49-F238E27FC236}">
                    <a16:creationId xmlns:a16="http://schemas.microsoft.com/office/drawing/2014/main" id="{1CEFF824-A33B-FB46-A873-044247B9D968}"/>
                  </a:ext>
                </a:extLst>
              </p:cNvPr>
              <p:cNvSpPr/>
              <p:nvPr/>
            </p:nvSpPr>
            <p:spPr bwMode="auto">
              <a:xfrm>
                <a:off x="1195754" y="2656550"/>
                <a:ext cx="605154" cy="609600"/>
              </a:xfrm>
              <a:custGeom>
                <a:avLst/>
                <a:gdLst>
                  <a:gd name="connsiteX0" fmla="*/ 0 w 669890"/>
                  <a:gd name="connsiteY0" fmla="*/ 0 h 609600"/>
                  <a:gd name="connsiteX1" fmla="*/ 0 w 669890"/>
                  <a:gd name="connsiteY1" fmla="*/ 609600 h 609600"/>
                  <a:gd name="connsiteX2" fmla="*/ 669890 w 669890"/>
                  <a:gd name="connsiteY2" fmla="*/ 609600 h 609600"/>
                  <a:gd name="connsiteX0" fmla="*/ 0 w 605154"/>
                  <a:gd name="connsiteY0" fmla="*/ 0 h 609600"/>
                  <a:gd name="connsiteX1" fmla="*/ 0 w 605154"/>
                  <a:gd name="connsiteY1" fmla="*/ 609600 h 609600"/>
                  <a:gd name="connsiteX2" fmla="*/ 605154 w 605154"/>
                  <a:gd name="connsiteY2" fmla="*/ 605554 h 609600"/>
                </a:gdLst>
                <a:ahLst/>
                <a:cxnLst>
                  <a:cxn ang="0">
                    <a:pos x="connsiteX0" y="connsiteY0"/>
                  </a:cxn>
                  <a:cxn ang="0">
                    <a:pos x="connsiteX1" y="connsiteY1"/>
                  </a:cxn>
                  <a:cxn ang="0">
                    <a:pos x="connsiteX2" y="connsiteY2"/>
                  </a:cxn>
                </a:cxnLst>
                <a:rect l="l" t="t" r="r" b="b"/>
                <a:pathLst>
                  <a:path w="605154" h="609600">
                    <a:moveTo>
                      <a:pt x="0" y="0"/>
                    </a:moveTo>
                    <a:lnTo>
                      <a:pt x="0" y="609600"/>
                    </a:lnTo>
                    <a:lnTo>
                      <a:pt x="605154" y="605554"/>
                    </a:lnTo>
                  </a:path>
                </a:pathLst>
              </a:cu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5" name="Freeform 34">
                <a:extLst>
                  <a:ext uri="{FF2B5EF4-FFF2-40B4-BE49-F238E27FC236}">
                    <a16:creationId xmlns:a16="http://schemas.microsoft.com/office/drawing/2014/main" id="{745EF63F-1BD5-AE48-B0F5-411D244A981A}"/>
                  </a:ext>
                </a:extLst>
              </p:cNvPr>
              <p:cNvSpPr/>
              <p:nvPr/>
            </p:nvSpPr>
            <p:spPr bwMode="auto">
              <a:xfrm>
                <a:off x="1258313" y="2678464"/>
                <a:ext cx="542596" cy="521936"/>
              </a:xfrm>
              <a:custGeom>
                <a:avLst/>
                <a:gdLst>
                  <a:gd name="connsiteX0" fmla="*/ 0 w 485523"/>
                  <a:gd name="connsiteY0" fmla="*/ 525982 h 525982"/>
                  <a:gd name="connsiteX1" fmla="*/ 84967 w 485523"/>
                  <a:gd name="connsiteY1" fmla="*/ 0 h 525982"/>
                  <a:gd name="connsiteX2" fmla="*/ 149703 w 485523"/>
                  <a:gd name="connsiteY2" fmla="*/ 428878 h 525982"/>
                  <a:gd name="connsiteX3" fmla="*/ 206347 w 485523"/>
                  <a:gd name="connsiteY3" fmla="*/ 267037 h 525982"/>
                  <a:gd name="connsiteX4" fmla="*/ 262992 w 485523"/>
                  <a:gd name="connsiteY4" fmla="*/ 445062 h 525982"/>
                  <a:gd name="connsiteX5" fmla="*/ 331774 w 485523"/>
                  <a:gd name="connsiteY5" fmla="*/ 137564 h 525982"/>
                  <a:gd name="connsiteX6" fmla="*/ 400556 w 485523"/>
                  <a:gd name="connsiteY6" fmla="*/ 364141 h 525982"/>
                  <a:gd name="connsiteX7" fmla="*/ 485523 w 485523"/>
                  <a:gd name="connsiteY7" fmla="*/ 218485 h 525982"/>
                  <a:gd name="connsiteX0" fmla="*/ 0 w 468071"/>
                  <a:gd name="connsiteY0" fmla="*/ 521936 h 521936"/>
                  <a:gd name="connsiteX1" fmla="*/ 67515 w 468071"/>
                  <a:gd name="connsiteY1" fmla="*/ 0 h 521936"/>
                  <a:gd name="connsiteX2" fmla="*/ 132251 w 468071"/>
                  <a:gd name="connsiteY2" fmla="*/ 428878 h 521936"/>
                  <a:gd name="connsiteX3" fmla="*/ 188895 w 468071"/>
                  <a:gd name="connsiteY3" fmla="*/ 267037 h 521936"/>
                  <a:gd name="connsiteX4" fmla="*/ 245540 w 468071"/>
                  <a:gd name="connsiteY4" fmla="*/ 445062 h 521936"/>
                  <a:gd name="connsiteX5" fmla="*/ 314322 w 468071"/>
                  <a:gd name="connsiteY5" fmla="*/ 137564 h 521936"/>
                  <a:gd name="connsiteX6" fmla="*/ 383104 w 468071"/>
                  <a:gd name="connsiteY6" fmla="*/ 364141 h 521936"/>
                  <a:gd name="connsiteX7" fmla="*/ 468071 w 468071"/>
                  <a:gd name="connsiteY7" fmla="*/ 218485 h 52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71" h="521936">
                    <a:moveTo>
                      <a:pt x="0" y="521936"/>
                    </a:moveTo>
                    <a:lnTo>
                      <a:pt x="67515" y="0"/>
                    </a:lnTo>
                    <a:lnTo>
                      <a:pt x="132251" y="428878"/>
                    </a:lnTo>
                    <a:lnTo>
                      <a:pt x="188895" y="267037"/>
                    </a:lnTo>
                    <a:lnTo>
                      <a:pt x="245540" y="445062"/>
                    </a:lnTo>
                    <a:lnTo>
                      <a:pt x="314322" y="137564"/>
                    </a:lnTo>
                    <a:lnTo>
                      <a:pt x="383104" y="364141"/>
                    </a:lnTo>
                    <a:lnTo>
                      <a:pt x="468071" y="218485"/>
                    </a:lnTo>
                  </a:path>
                </a:pathLst>
              </a:custGeom>
              <a:noFill/>
              <a:ln w="25400">
                <a:solidFill>
                  <a:schemeClr val="accent5"/>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9164887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40676"/>
            <a:ext cx="9144000" cy="861774"/>
          </a:xfrm>
        </p:spPr>
        <p:txBody>
          <a:bodyPr anchor="ctr"/>
          <a:lstStyle/>
          <a:p>
            <a:pPr>
              <a:lnSpc>
                <a:spcPct val="100000"/>
              </a:lnSpc>
              <a:spcAft>
                <a:spcPts val="1200"/>
              </a:spcAft>
            </a:pPr>
            <a:r>
              <a:rPr lang="en-US" sz="2800" dirty="0">
                <a:solidFill>
                  <a:schemeClr val="accent2"/>
                </a:solidFill>
              </a:rPr>
              <a:t>Azure SQL Family</a:t>
            </a:r>
            <a:br>
              <a:rPr lang="en-US" sz="2800" dirty="0">
                <a:solidFill>
                  <a:schemeClr val="accent2"/>
                </a:solidFill>
              </a:rPr>
            </a:br>
            <a:r>
              <a:rPr lang="en-US" sz="2800" dirty="0"/>
              <a:t>Elastic Pools</a:t>
            </a:r>
            <a:endParaRPr lang="en-US" sz="2800" dirty="0">
              <a:solidFill>
                <a:schemeClr val="accent1"/>
              </a:solidFill>
            </a:endParaRPr>
          </a:p>
        </p:txBody>
      </p:sp>
      <p:pic>
        <p:nvPicPr>
          <p:cNvPr id="2" name="Graphic 1">
            <a:extLst>
              <a:ext uri="{FF2B5EF4-FFF2-40B4-BE49-F238E27FC236}">
                <a16:creationId xmlns:a16="http://schemas.microsoft.com/office/drawing/2014/main" id="{4C33708F-7F97-48F0-AE0E-E7F487E09C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3506" y="719385"/>
            <a:ext cx="701096" cy="697183"/>
          </a:xfrm>
          <a:prstGeom prst="rect">
            <a:avLst/>
          </a:prstGeom>
        </p:spPr>
      </p:pic>
      <p:pic>
        <p:nvPicPr>
          <p:cNvPr id="3" name="Graphic 2">
            <a:extLst>
              <a:ext uri="{FF2B5EF4-FFF2-40B4-BE49-F238E27FC236}">
                <a16:creationId xmlns:a16="http://schemas.microsoft.com/office/drawing/2014/main" id="{8B519226-FE76-444B-A43D-1B19AB9C4E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726" y="719385"/>
            <a:ext cx="699811" cy="695905"/>
          </a:xfrm>
          <a:prstGeom prst="rect">
            <a:avLst/>
          </a:prstGeom>
        </p:spPr>
      </p:pic>
    </p:spTree>
    <p:extLst>
      <p:ext uri="{BB962C8B-B14F-4D97-AF65-F5344CB8AC3E}">
        <p14:creationId xmlns:p14="http://schemas.microsoft.com/office/powerpoint/2010/main" val="277283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6AE9-67BE-4D3C-B4A5-52CD51F6BA12}"/>
              </a:ext>
            </a:extLst>
          </p:cNvPr>
          <p:cNvSpPr>
            <a:spLocks noGrp="1"/>
          </p:cNvSpPr>
          <p:nvPr>
            <p:ph type="title"/>
          </p:nvPr>
        </p:nvSpPr>
        <p:spPr/>
        <p:txBody>
          <a:bodyPr/>
          <a:lstStyle/>
          <a:p>
            <a:r>
              <a:rPr lang="en-US" dirty="0"/>
              <a:t>Three Singleton Databases</a:t>
            </a:r>
          </a:p>
        </p:txBody>
      </p:sp>
      <p:pic>
        <p:nvPicPr>
          <p:cNvPr id="6" name="Picture 5">
            <a:extLst>
              <a:ext uri="{FF2B5EF4-FFF2-40B4-BE49-F238E27FC236}">
                <a16:creationId xmlns:a16="http://schemas.microsoft.com/office/drawing/2014/main" id="{75DFA7DF-0A77-4E12-ACE7-E2E333E58CB2}"/>
              </a:ext>
            </a:extLst>
          </p:cNvPr>
          <p:cNvPicPr>
            <a:picLocks noChangeAspect="1"/>
          </p:cNvPicPr>
          <p:nvPr/>
        </p:nvPicPr>
        <p:blipFill>
          <a:blip r:embed="rId2"/>
          <a:stretch>
            <a:fillRect/>
          </a:stretch>
        </p:blipFill>
        <p:spPr>
          <a:xfrm>
            <a:off x="8169491" y="2959785"/>
            <a:ext cx="3345470" cy="2217612"/>
          </a:xfrm>
          <a:prstGeom prst="rect">
            <a:avLst/>
          </a:prstGeom>
        </p:spPr>
      </p:pic>
      <p:pic>
        <p:nvPicPr>
          <p:cNvPr id="4" name="Picture 3">
            <a:extLst>
              <a:ext uri="{FF2B5EF4-FFF2-40B4-BE49-F238E27FC236}">
                <a16:creationId xmlns:a16="http://schemas.microsoft.com/office/drawing/2014/main" id="{BBA099C8-100D-4340-BE9F-0EE23C98DD78}"/>
              </a:ext>
            </a:extLst>
          </p:cNvPr>
          <p:cNvPicPr>
            <a:picLocks noChangeAspect="1"/>
          </p:cNvPicPr>
          <p:nvPr/>
        </p:nvPicPr>
        <p:blipFill>
          <a:blip r:embed="rId3"/>
          <a:stretch>
            <a:fillRect/>
          </a:stretch>
        </p:blipFill>
        <p:spPr>
          <a:xfrm>
            <a:off x="499487" y="2944544"/>
            <a:ext cx="3292125" cy="2209992"/>
          </a:xfrm>
          <a:prstGeom prst="rect">
            <a:avLst/>
          </a:prstGeom>
        </p:spPr>
      </p:pic>
      <p:sp>
        <p:nvSpPr>
          <p:cNvPr id="9" name="TextBox 8">
            <a:extLst>
              <a:ext uri="{FF2B5EF4-FFF2-40B4-BE49-F238E27FC236}">
                <a16:creationId xmlns:a16="http://schemas.microsoft.com/office/drawing/2014/main" id="{82852E74-5BC6-4AF1-A37C-3A5B4AC8141A}"/>
              </a:ext>
            </a:extLst>
          </p:cNvPr>
          <p:cNvSpPr txBox="1"/>
          <p:nvPr/>
        </p:nvSpPr>
        <p:spPr>
          <a:xfrm>
            <a:off x="1686759" y="4768290"/>
            <a:ext cx="133164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Database 1</a:t>
            </a:r>
          </a:p>
        </p:txBody>
      </p:sp>
      <p:pic>
        <p:nvPicPr>
          <p:cNvPr id="8" name="Picture 7">
            <a:extLst>
              <a:ext uri="{FF2B5EF4-FFF2-40B4-BE49-F238E27FC236}">
                <a16:creationId xmlns:a16="http://schemas.microsoft.com/office/drawing/2014/main" id="{FF4E8DA9-FF60-4D2D-A67F-8C6E848E39F3}"/>
              </a:ext>
            </a:extLst>
          </p:cNvPr>
          <p:cNvPicPr>
            <a:picLocks noChangeAspect="1"/>
          </p:cNvPicPr>
          <p:nvPr/>
        </p:nvPicPr>
        <p:blipFill>
          <a:blip r:embed="rId4"/>
          <a:stretch>
            <a:fillRect/>
          </a:stretch>
        </p:blipFill>
        <p:spPr>
          <a:xfrm>
            <a:off x="4342109" y="2944544"/>
            <a:ext cx="3330229" cy="2232853"/>
          </a:xfrm>
          <a:prstGeom prst="rect">
            <a:avLst/>
          </a:prstGeom>
        </p:spPr>
      </p:pic>
      <p:sp>
        <p:nvSpPr>
          <p:cNvPr id="17" name="TextBox 16">
            <a:extLst>
              <a:ext uri="{FF2B5EF4-FFF2-40B4-BE49-F238E27FC236}">
                <a16:creationId xmlns:a16="http://schemas.microsoft.com/office/drawing/2014/main" id="{1F0AF586-2BCE-46BA-B2F9-9366C1D467B9}"/>
              </a:ext>
            </a:extLst>
          </p:cNvPr>
          <p:cNvSpPr txBox="1"/>
          <p:nvPr/>
        </p:nvSpPr>
        <p:spPr>
          <a:xfrm>
            <a:off x="5496759" y="4768290"/>
            <a:ext cx="133164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Database 2</a:t>
            </a:r>
          </a:p>
        </p:txBody>
      </p:sp>
      <p:sp>
        <p:nvSpPr>
          <p:cNvPr id="19" name="TextBox 18">
            <a:extLst>
              <a:ext uri="{FF2B5EF4-FFF2-40B4-BE49-F238E27FC236}">
                <a16:creationId xmlns:a16="http://schemas.microsoft.com/office/drawing/2014/main" id="{B0180B47-34ED-4A46-86CD-E55B88A09CC0}"/>
              </a:ext>
            </a:extLst>
          </p:cNvPr>
          <p:cNvSpPr txBox="1"/>
          <p:nvPr/>
        </p:nvSpPr>
        <p:spPr>
          <a:xfrm>
            <a:off x="9402934" y="4768290"/>
            <a:ext cx="133164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Database 3</a:t>
            </a:r>
          </a:p>
        </p:txBody>
      </p:sp>
      <p:sp>
        <p:nvSpPr>
          <p:cNvPr id="23" name="Rectangle 22">
            <a:extLst>
              <a:ext uri="{FF2B5EF4-FFF2-40B4-BE49-F238E27FC236}">
                <a16:creationId xmlns:a16="http://schemas.microsoft.com/office/drawing/2014/main" id="{ECA3AAAD-87C6-43F7-8759-8731BDF64116}"/>
              </a:ext>
            </a:extLst>
          </p:cNvPr>
          <p:cNvSpPr/>
          <p:nvPr/>
        </p:nvSpPr>
        <p:spPr>
          <a:xfrm>
            <a:off x="499487" y="1455368"/>
            <a:ext cx="11015474" cy="830997"/>
          </a:xfrm>
          <a:prstGeom prst="rect">
            <a:avLst/>
          </a:prstGeom>
        </p:spPr>
        <p:txBody>
          <a:bodyPr wrap="square">
            <a:spAutoFit/>
          </a:bodyPr>
          <a:lstStyle/>
          <a:p>
            <a:r>
              <a:rPr lang="en-US" sz="2400" dirty="0">
                <a:solidFill>
                  <a:srgbClr val="0070C0"/>
                </a:solidFill>
              </a:rPr>
              <a:t>Singleton databases with unpredictable and intermittent usage patterns can be consolidated into a single server using elastic pools for better optimization.</a:t>
            </a:r>
          </a:p>
        </p:txBody>
      </p:sp>
    </p:spTree>
    <p:extLst>
      <p:ext uri="{BB962C8B-B14F-4D97-AF65-F5344CB8AC3E}">
        <p14:creationId xmlns:p14="http://schemas.microsoft.com/office/powerpoint/2010/main" val="27637665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6AE9-67BE-4D3C-B4A5-52CD51F6BA12}"/>
              </a:ext>
            </a:extLst>
          </p:cNvPr>
          <p:cNvSpPr>
            <a:spLocks noGrp="1"/>
          </p:cNvSpPr>
          <p:nvPr>
            <p:ph type="title"/>
          </p:nvPr>
        </p:nvSpPr>
        <p:spPr>
          <a:xfrm>
            <a:off x="508364" y="199748"/>
            <a:ext cx="11018520" cy="553999"/>
          </a:xfrm>
        </p:spPr>
        <p:txBody>
          <a:bodyPr/>
          <a:lstStyle/>
          <a:p>
            <a:r>
              <a:rPr lang="en-US" dirty="0"/>
              <a:t>Elastic Pools</a:t>
            </a:r>
          </a:p>
        </p:txBody>
      </p:sp>
      <p:pic>
        <p:nvPicPr>
          <p:cNvPr id="4" name="Picture 3">
            <a:extLst>
              <a:ext uri="{FF2B5EF4-FFF2-40B4-BE49-F238E27FC236}">
                <a16:creationId xmlns:a16="http://schemas.microsoft.com/office/drawing/2014/main" id="{BBA099C8-100D-4340-BE9F-0EE23C98DD78}"/>
              </a:ext>
            </a:extLst>
          </p:cNvPr>
          <p:cNvPicPr>
            <a:picLocks noChangeAspect="1"/>
          </p:cNvPicPr>
          <p:nvPr/>
        </p:nvPicPr>
        <p:blipFill>
          <a:blip r:embed="rId2"/>
          <a:stretch>
            <a:fillRect/>
          </a:stretch>
        </p:blipFill>
        <p:spPr>
          <a:xfrm>
            <a:off x="1005514" y="1102751"/>
            <a:ext cx="3292125" cy="2209992"/>
          </a:xfrm>
          <a:prstGeom prst="rect">
            <a:avLst/>
          </a:prstGeom>
        </p:spPr>
      </p:pic>
      <p:pic>
        <p:nvPicPr>
          <p:cNvPr id="6" name="Picture 5">
            <a:extLst>
              <a:ext uri="{FF2B5EF4-FFF2-40B4-BE49-F238E27FC236}">
                <a16:creationId xmlns:a16="http://schemas.microsoft.com/office/drawing/2014/main" id="{75DFA7DF-0A77-4E12-ACE7-E2E333E58CB2}"/>
              </a:ext>
            </a:extLst>
          </p:cNvPr>
          <p:cNvPicPr>
            <a:picLocks noChangeAspect="1"/>
          </p:cNvPicPr>
          <p:nvPr/>
        </p:nvPicPr>
        <p:blipFill>
          <a:blip r:embed="rId3"/>
          <a:stretch>
            <a:fillRect/>
          </a:stretch>
        </p:blipFill>
        <p:spPr>
          <a:xfrm>
            <a:off x="1005514" y="3792498"/>
            <a:ext cx="3345470" cy="2217612"/>
          </a:xfrm>
          <a:prstGeom prst="rect">
            <a:avLst/>
          </a:prstGeom>
        </p:spPr>
      </p:pic>
      <p:pic>
        <p:nvPicPr>
          <p:cNvPr id="8" name="Picture 7">
            <a:extLst>
              <a:ext uri="{FF2B5EF4-FFF2-40B4-BE49-F238E27FC236}">
                <a16:creationId xmlns:a16="http://schemas.microsoft.com/office/drawing/2014/main" id="{FF4E8DA9-FF60-4D2D-A67F-8C6E848E39F3}"/>
              </a:ext>
            </a:extLst>
          </p:cNvPr>
          <p:cNvPicPr>
            <a:picLocks noChangeAspect="1"/>
          </p:cNvPicPr>
          <p:nvPr/>
        </p:nvPicPr>
        <p:blipFill>
          <a:blip r:embed="rId4"/>
          <a:stretch>
            <a:fillRect/>
          </a:stretch>
        </p:blipFill>
        <p:spPr>
          <a:xfrm>
            <a:off x="4717088" y="1102751"/>
            <a:ext cx="3330229" cy="2232853"/>
          </a:xfrm>
          <a:prstGeom prst="rect">
            <a:avLst/>
          </a:prstGeom>
        </p:spPr>
      </p:pic>
      <p:pic>
        <p:nvPicPr>
          <p:cNvPr id="5" name="Picture 4">
            <a:extLst>
              <a:ext uri="{FF2B5EF4-FFF2-40B4-BE49-F238E27FC236}">
                <a16:creationId xmlns:a16="http://schemas.microsoft.com/office/drawing/2014/main" id="{CF043627-981A-4F7D-8354-1C37BD487DB1}"/>
              </a:ext>
            </a:extLst>
          </p:cNvPr>
          <p:cNvPicPr>
            <a:picLocks noChangeAspect="1"/>
          </p:cNvPicPr>
          <p:nvPr/>
        </p:nvPicPr>
        <p:blipFill>
          <a:blip r:embed="rId5"/>
          <a:stretch>
            <a:fillRect/>
          </a:stretch>
        </p:blipFill>
        <p:spPr>
          <a:xfrm>
            <a:off x="4717088" y="3784877"/>
            <a:ext cx="3292125" cy="2225233"/>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0FA1244A-79F7-4B1C-A133-4AAE8B026019}"/>
              </a:ext>
            </a:extLst>
          </p:cNvPr>
          <p:cNvSpPr/>
          <p:nvPr/>
        </p:nvSpPr>
        <p:spPr>
          <a:xfrm>
            <a:off x="8593583" y="2974554"/>
            <a:ext cx="3081175" cy="1200329"/>
          </a:xfrm>
          <a:prstGeom prst="rect">
            <a:avLst/>
          </a:prstGeom>
        </p:spPr>
        <p:txBody>
          <a:bodyPr wrap="square">
            <a:spAutoFit/>
          </a:bodyPr>
          <a:lstStyle/>
          <a:p>
            <a:r>
              <a:rPr lang="en-US" sz="2400" dirty="0">
                <a:solidFill>
                  <a:srgbClr val="0070C0"/>
                </a:solidFill>
              </a:rPr>
              <a:t>Resources combined into a single elastic pool.</a:t>
            </a:r>
          </a:p>
        </p:txBody>
      </p:sp>
      <p:sp>
        <p:nvSpPr>
          <p:cNvPr id="10" name="Rectangle 9">
            <a:extLst>
              <a:ext uri="{FF2B5EF4-FFF2-40B4-BE49-F238E27FC236}">
                <a16:creationId xmlns:a16="http://schemas.microsoft.com/office/drawing/2014/main" id="{67C2E325-FF83-471A-B8FA-66B01C79D525}"/>
              </a:ext>
            </a:extLst>
          </p:cNvPr>
          <p:cNvSpPr/>
          <p:nvPr/>
        </p:nvSpPr>
        <p:spPr bwMode="auto">
          <a:xfrm>
            <a:off x="1005514" y="1102751"/>
            <a:ext cx="3292125" cy="2217612"/>
          </a:xfrm>
          <a:prstGeom prst="rect">
            <a:avLst/>
          </a:prstGeom>
          <a:solidFill>
            <a:schemeClr val="accent1">
              <a:alpha val="36000"/>
            </a:schemeClr>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7531394D-56A3-4595-B281-11318BC01BC2}"/>
              </a:ext>
            </a:extLst>
          </p:cNvPr>
          <p:cNvSpPr/>
          <p:nvPr/>
        </p:nvSpPr>
        <p:spPr bwMode="auto">
          <a:xfrm>
            <a:off x="4717088" y="1117992"/>
            <a:ext cx="3292125" cy="2217612"/>
          </a:xfrm>
          <a:prstGeom prst="rect">
            <a:avLst/>
          </a:prstGeom>
          <a:solidFill>
            <a:schemeClr val="accent1">
              <a:alpha val="36000"/>
            </a:schemeClr>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5C35FD5-20EA-4B0E-B45D-CE368E0A8A12}"/>
              </a:ext>
            </a:extLst>
          </p:cNvPr>
          <p:cNvSpPr/>
          <p:nvPr/>
        </p:nvSpPr>
        <p:spPr bwMode="auto">
          <a:xfrm>
            <a:off x="1005513" y="3782500"/>
            <a:ext cx="3292125" cy="2217612"/>
          </a:xfrm>
          <a:prstGeom prst="rect">
            <a:avLst/>
          </a:prstGeom>
          <a:solidFill>
            <a:schemeClr val="accent1">
              <a:alpha val="36000"/>
            </a:schemeClr>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7931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4953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Thank you!</a:t>
            </a:r>
            <a:endParaRPr kumimoji="0" lang="en-US" sz="4400" b="0" i="0" u="none" strike="noStrike" kern="1200" cap="none" spc="0" normalizeH="0" baseline="0" noProof="0" dirty="0">
              <a:ln w="3175">
                <a:noFill/>
              </a:ln>
              <a:solidFill>
                <a:srgbClr val="50E6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40BDB0-9198-4D64-A15B-157817C0240F}"/>
              </a:ext>
            </a:extLst>
          </p:cNvPr>
          <p:cNvSpPr txBox="1"/>
          <p:nvPr/>
        </p:nvSpPr>
        <p:spPr>
          <a:xfrm>
            <a:off x="610452" y="1534151"/>
            <a:ext cx="11002712" cy="1261884"/>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563C1"/>
                </a:solidFill>
                <a:effectLst/>
                <a:uLnTx/>
                <a:uFillTx/>
                <a:latin typeface="Segoe UI"/>
                <a:ea typeface="+mn-ea"/>
                <a:cs typeface="+mn-cs"/>
              </a:rPr>
              <a:t>September 14</a:t>
            </a:r>
            <a:r>
              <a:rPr kumimoji="0" lang="en-US" sz="2400" b="0" i="0" u="none" strike="noStrike" kern="1200" cap="none" spc="0" normalizeH="0" baseline="30000" noProof="0" dirty="0">
                <a:ln>
                  <a:noFill/>
                </a:ln>
                <a:solidFill>
                  <a:srgbClr val="0563C1"/>
                </a:solidFill>
                <a:effectLst/>
                <a:uLnTx/>
                <a:uFillTx/>
                <a:latin typeface="Segoe UI"/>
                <a:ea typeface="+mn-ea"/>
                <a:cs typeface="+mn-cs"/>
              </a:rPr>
              <a:t>th</a:t>
            </a:r>
            <a:r>
              <a:rPr kumimoji="0" lang="en-US" sz="2400" b="0" i="0" u="none" strike="noStrike" kern="1200" cap="none" spc="0" normalizeH="0" baseline="0" noProof="0" dirty="0">
                <a:ln>
                  <a:noFill/>
                </a:ln>
                <a:solidFill>
                  <a:srgbClr val="0563C1"/>
                </a:solidFill>
                <a:effectLst/>
                <a:uLnTx/>
                <a:uFillTx/>
                <a:latin typeface="Segoe UI"/>
                <a:ea typeface="+mn-ea"/>
                <a:cs typeface="+mn-cs"/>
              </a:rPr>
              <a:t> - Azure SQL Family Overview</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563C1"/>
                </a:solidFill>
                <a:effectLst/>
                <a:uLnTx/>
                <a:uFillTx/>
                <a:latin typeface="Segoe UI"/>
                <a:ea typeface="+mn-ea"/>
                <a:cs typeface="+mn-cs"/>
              </a:rPr>
              <a:t>September 21</a:t>
            </a:r>
            <a:r>
              <a:rPr kumimoji="0" lang="en-US" sz="2400" b="0" i="0" u="none" strike="noStrike" kern="1200" cap="none" spc="0" normalizeH="0" baseline="30000" noProof="0" dirty="0">
                <a:ln>
                  <a:noFill/>
                </a:ln>
                <a:solidFill>
                  <a:srgbClr val="0563C1"/>
                </a:solidFill>
                <a:effectLst/>
                <a:uLnTx/>
                <a:uFillTx/>
                <a:latin typeface="Segoe UI"/>
                <a:ea typeface="+mn-ea"/>
                <a:cs typeface="+mn-cs"/>
              </a:rPr>
              <a:t>st</a:t>
            </a:r>
            <a:r>
              <a:rPr kumimoji="0" lang="en-US" sz="2400" b="0" i="0" u="none" strike="noStrike" kern="1200" cap="none" spc="0" normalizeH="0" baseline="0" noProof="0" dirty="0">
                <a:ln>
                  <a:noFill/>
                </a:ln>
                <a:solidFill>
                  <a:srgbClr val="0563C1"/>
                </a:solidFill>
                <a:effectLst/>
                <a:uLnTx/>
                <a:uFillTx/>
                <a:latin typeface="Segoe UI"/>
                <a:ea typeface="+mn-ea"/>
                <a:cs typeface="+mn-cs"/>
              </a:rPr>
              <a:t> - Azure SQL Database Configuration</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400" dirty="0">
                <a:solidFill>
                  <a:srgbClr val="0563C1"/>
                </a:solidFill>
                <a:latin typeface="Segoe UI"/>
              </a:rPr>
              <a:t>September 28</a:t>
            </a:r>
            <a:r>
              <a:rPr lang="en-US" sz="2400" baseline="30000" dirty="0">
                <a:solidFill>
                  <a:srgbClr val="0563C1"/>
                </a:solidFill>
                <a:latin typeface="Segoe UI"/>
              </a:rPr>
              <a:t>th  </a:t>
            </a:r>
            <a:r>
              <a:rPr kumimoji="0" lang="en-US" sz="2400" b="0" i="0" u="none" strike="noStrike" kern="1200" cap="none" spc="0" normalizeH="0" baseline="0" noProof="0" dirty="0">
                <a:ln>
                  <a:noFill/>
                </a:ln>
                <a:solidFill>
                  <a:srgbClr val="0563C1"/>
                </a:solidFill>
                <a:effectLst/>
                <a:uLnTx/>
                <a:uFillTx/>
                <a:latin typeface="Segoe UI"/>
                <a:ea typeface="+mn-ea"/>
                <a:cs typeface="+mn-cs"/>
              </a:rPr>
              <a:t>- Azure </a:t>
            </a:r>
            <a:r>
              <a:rPr lang="en-US" sz="2400" dirty="0">
                <a:solidFill>
                  <a:srgbClr val="0563C1"/>
                </a:solidFill>
                <a:latin typeface="Segoe UI"/>
              </a:rPr>
              <a:t>SQL Database Performance Tuning</a:t>
            </a:r>
            <a:endParaRPr kumimoji="0" lang="en-US" sz="2400" b="0" i="0" u="none" strike="noStrike" kern="1200" cap="none" spc="0" normalizeH="0" baseline="0" noProof="0" dirty="0">
              <a:ln>
                <a:noFill/>
              </a:ln>
              <a:solidFill>
                <a:srgbClr val="0563C1"/>
              </a:solidFill>
              <a:effectLst/>
              <a:uLnTx/>
              <a:uFillTx/>
              <a:latin typeface="Segoe UI"/>
              <a:ea typeface="+mn-ea"/>
              <a:cs typeface="+mn-cs"/>
            </a:endParaRPr>
          </a:p>
        </p:txBody>
      </p:sp>
      <p:sp>
        <p:nvSpPr>
          <p:cNvPr id="16" name="Title 1">
            <a:extLst>
              <a:ext uri="{FF2B5EF4-FFF2-40B4-BE49-F238E27FC236}">
                <a16:creationId xmlns:a16="http://schemas.microsoft.com/office/drawing/2014/main" id="{3BF740DF-F02B-4F75-B4EB-31DBC9CCED82}"/>
              </a:ext>
            </a:extLst>
          </p:cNvPr>
          <p:cNvSpPr>
            <a:spLocks noGrp="1"/>
          </p:cNvSpPr>
          <p:nvPr>
            <p:ph type="title"/>
          </p:nvPr>
        </p:nvSpPr>
        <p:spPr>
          <a:xfrm>
            <a:off x="578836" y="531454"/>
            <a:ext cx="11018520" cy="498598"/>
          </a:xfrm>
        </p:spPr>
        <p:txBody>
          <a:bodyPr/>
          <a:lstStyle/>
          <a:p>
            <a:r>
              <a:rPr lang="en-US" dirty="0">
                <a:solidFill>
                  <a:schemeClr val="bg1"/>
                </a:solidFill>
              </a:rPr>
              <a:t>Upcoming Agenda</a:t>
            </a:r>
            <a:endParaRPr lang="en-US" dirty="0">
              <a:gradFill flip="none" rotWithShape="1">
                <a:gsLst>
                  <a:gs pos="62564">
                    <a:schemeClr val="tx1"/>
                  </a:gs>
                  <a:gs pos="55000">
                    <a:schemeClr val="tx1"/>
                  </a:gs>
                </a:gsLst>
                <a:lin ang="5400000" scaled="0"/>
                <a:tileRect/>
              </a:gradFill>
            </a:endParaRPr>
          </a:p>
        </p:txBody>
      </p:sp>
      <p:pic>
        <p:nvPicPr>
          <p:cNvPr id="2" name="Picture 2" descr="See the source image">
            <a:extLst>
              <a:ext uri="{FF2B5EF4-FFF2-40B4-BE49-F238E27FC236}">
                <a16:creationId xmlns:a16="http://schemas.microsoft.com/office/drawing/2014/main" id="{A62545B2-E393-480D-99F4-1B6FB315F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3067" y="3094864"/>
            <a:ext cx="6104289" cy="32316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B135094-4004-4FCC-882C-1CDFAFACBBCD}"/>
              </a:ext>
            </a:extLst>
          </p:cNvPr>
          <p:cNvSpPr txBox="1"/>
          <p:nvPr/>
        </p:nvSpPr>
        <p:spPr>
          <a:xfrm>
            <a:off x="703123" y="4331574"/>
            <a:ext cx="4553857" cy="1261884"/>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563C1"/>
                </a:solidFill>
                <a:effectLst/>
                <a:uLnTx/>
                <a:uFillTx/>
                <a:latin typeface="Segoe UI"/>
                <a:ea typeface="+mn-ea"/>
                <a:cs typeface="+mn-cs"/>
              </a:rPr>
              <a:t>Configure Azure SQL Database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400" dirty="0">
                <a:solidFill>
                  <a:srgbClr val="0563C1"/>
                </a:solidFill>
                <a:latin typeface="Segoe UI"/>
              </a:rPr>
              <a:t>Provisioned vs Serverless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400" dirty="0">
                <a:solidFill>
                  <a:srgbClr val="0563C1"/>
                </a:solidFill>
                <a:latin typeface="Segoe UI"/>
              </a:rPr>
              <a:t>SQL Database Elastic Pools</a:t>
            </a:r>
            <a:endParaRPr kumimoji="0" lang="en-US" sz="2400" b="0" i="0" u="none" strike="noStrike" kern="1200" cap="none" spc="0" normalizeH="0" baseline="0" noProof="0" dirty="0">
              <a:ln>
                <a:noFill/>
              </a:ln>
              <a:solidFill>
                <a:srgbClr val="0563C1"/>
              </a:solidFill>
              <a:effectLst/>
              <a:uLnTx/>
              <a:uFillTx/>
              <a:latin typeface="Segoe UI"/>
              <a:ea typeface="+mn-ea"/>
              <a:cs typeface="+mn-cs"/>
            </a:endParaRPr>
          </a:p>
        </p:txBody>
      </p:sp>
      <p:sp>
        <p:nvSpPr>
          <p:cNvPr id="7" name="Title 1">
            <a:extLst>
              <a:ext uri="{FF2B5EF4-FFF2-40B4-BE49-F238E27FC236}">
                <a16:creationId xmlns:a16="http://schemas.microsoft.com/office/drawing/2014/main" id="{4CF043E1-2EC9-4C20-8273-A731FA368135}"/>
              </a:ext>
            </a:extLst>
          </p:cNvPr>
          <p:cNvSpPr txBox="1">
            <a:spLocks/>
          </p:cNvSpPr>
          <p:nvPr/>
        </p:nvSpPr>
        <p:spPr>
          <a:xfrm>
            <a:off x="594644" y="3557865"/>
            <a:ext cx="11018520"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solidFill>
                  <a:schemeClr val="bg1"/>
                </a:solidFill>
              </a:rPr>
              <a:t>Today’s Agenda</a:t>
            </a:r>
            <a:endParaRPr lang="en-US">
              <a:gradFill flip="none" rotWithShape="1">
                <a:gsLst>
                  <a:gs pos="62564">
                    <a:schemeClr val="tx1"/>
                  </a:gs>
                  <a:gs pos="55000">
                    <a:schemeClr val="tx1"/>
                  </a:gs>
                </a:gsLst>
                <a:lin ang="5400000" scaled="0"/>
                <a:tileRect/>
              </a:gradFill>
            </a:endParaRPr>
          </a:p>
        </p:txBody>
      </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40676"/>
            <a:ext cx="9144000" cy="861774"/>
          </a:xfrm>
        </p:spPr>
        <p:txBody>
          <a:bodyPr anchor="ctr"/>
          <a:lstStyle/>
          <a:p>
            <a:pPr>
              <a:lnSpc>
                <a:spcPct val="100000"/>
              </a:lnSpc>
              <a:spcAft>
                <a:spcPts val="1200"/>
              </a:spcAft>
            </a:pPr>
            <a:r>
              <a:rPr lang="en-US" sz="2800" dirty="0">
                <a:solidFill>
                  <a:schemeClr val="accent2"/>
                </a:solidFill>
              </a:rPr>
              <a:t>Azure SQL Family</a:t>
            </a:r>
            <a:br>
              <a:rPr lang="en-US" sz="2800" dirty="0">
                <a:solidFill>
                  <a:schemeClr val="accent2"/>
                </a:solidFill>
              </a:rPr>
            </a:br>
            <a:r>
              <a:rPr lang="en-US" sz="2800" dirty="0"/>
              <a:t>Azure SQL Database</a:t>
            </a:r>
            <a:endParaRPr lang="en-US" sz="2800" dirty="0">
              <a:solidFill>
                <a:schemeClr val="accent1"/>
              </a:solidFill>
            </a:endParaRPr>
          </a:p>
        </p:txBody>
      </p:sp>
      <p:pic>
        <p:nvPicPr>
          <p:cNvPr id="2" name="Graphic 1">
            <a:extLst>
              <a:ext uri="{FF2B5EF4-FFF2-40B4-BE49-F238E27FC236}">
                <a16:creationId xmlns:a16="http://schemas.microsoft.com/office/drawing/2014/main" id="{4C33708F-7F97-48F0-AE0E-E7F487E09C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085" y="653701"/>
            <a:ext cx="701096" cy="697183"/>
          </a:xfrm>
          <a:prstGeom prst="rect">
            <a:avLst/>
          </a:prstGeom>
        </p:spPr>
      </p:pic>
    </p:spTree>
    <p:extLst>
      <p:ext uri="{BB962C8B-B14F-4D97-AF65-F5344CB8AC3E}">
        <p14:creationId xmlns:p14="http://schemas.microsoft.com/office/powerpoint/2010/main" val="294339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dirty="0">
                <a:ln w="3175">
                  <a:noFill/>
                </a:ln>
                <a:solidFill>
                  <a:srgbClr val="000000"/>
                </a:solidFill>
                <a:effectLst/>
                <a:uLnTx/>
                <a:uFillTx/>
                <a:latin typeface="Segoe UI Semibold"/>
                <a:ea typeface="+mn-ea"/>
                <a:cs typeface="Segoe UI" pitchFamily="34" charset="0"/>
              </a:rPr>
              <a:t>Configuration Options- Azure SQL Database</a:t>
            </a:r>
          </a:p>
        </p:txBody>
      </p:sp>
      <p:grpSp>
        <p:nvGrpSpPr>
          <p:cNvPr id="10" name="Group 9">
            <a:extLst>
              <a:ext uri="{FF2B5EF4-FFF2-40B4-BE49-F238E27FC236}">
                <a16:creationId xmlns:a16="http://schemas.microsoft.com/office/drawing/2014/main" id="{827E04B7-5736-40B1-9B97-3DC95141B104}"/>
              </a:ext>
            </a:extLst>
          </p:cNvPr>
          <p:cNvGrpSpPr/>
          <p:nvPr/>
        </p:nvGrpSpPr>
        <p:grpSpPr>
          <a:xfrm>
            <a:off x="1064438" y="1168222"/>
            <a:ext cx="10129381" cy="4840285"/>
            <a:chOff x="864946" y="1147270"/>
            <a:chExt cx="10462108" cy="4972267"/>
          </a:xfrm>
        </p:grpSpPr>
        <p:pic>
          <p:nvPicPr>
            <p:cNvPr id="7" name="Picture 6">
              <a:extLst>
                <a:ext uri="{FF2B5EF4-FFF2-40B4-BE49-F238E27FC236}">
                  <a16:creationId xmlns:a16="http://schemas.microsoft.com/office/drawing/2014/main" id="{1F35ACD1-8069-4BA7-89CC-AF249CCD7B42}"/>
                </a:ext>
              </a:extLst>
            </p:cNvPr>
            <p:cNvPicPr>
              <a:picLocks noChangeAspect="1"/>
            </p:cNvPicPr>
            <p:nvPr/>
          </p:nvPicPr>
          <p:blipFill>
            <a:blip r:embed="rId3"/>
            <a:stretch>
              <a:fillRect/>
            </a:stretch>
          </p:blipFill>
          <p:spPr>
            <a:xfrm>
              <a:off x="864946" y="1147270"/>
              <a:ext cx="10462108" cy="4836195"/>
            </a:xfrm>
            <a:prstGeom prst="rect">
              <a:avLst/>
            </a:prstGeom>
          </p:spPr>
        </p:pic>
        <p:sp>
          <p:nvSpPr>
            <p:cNvPr id="9" name="Rectangle 8">
              <a:extLst>
                <a:ext uri="{FF2B5EF4-FFF2-40B4-BE49-F238E27FC236}">
                  <a16:creationId xmlns:a16="http://schemas.microsoft.com/office/drawing/2014/main" id="{9F50ABDB-F50B-48C6-B3AB-1D8799BF1AE0}"/>
                </a:ext>
              </a:extLst>
            </p:cNvPr>
            <p:cNvSpPr/>
            <p:nvPr/>
          </p:nvSpPr>
          <p:spPr bwMode="auto">
            <a:xfrm>
              <a:off x="864946" y="5638800"/>
              <a:ext cx="435534" cy="4807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77088151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F5599C-BE8B-41E5-BAAE-130FA2E7BA79}"/>
              </a:ext>
            </a:extLst>
          </p:cNvPr>
          <p:cNvSpPr txBox="1"/>
          <p:nvPr/>
        </p:nvSpPr>
        <p:spPr>
          <a:xfrm>
            <a:off x="456108" y="3851804"/>
            <a:ext cx="5357904" cy="510909"/>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119909" y="1272619"/>
            <a:ext cx="0" cy="4392890"/>
          </a:xfrm>
          <a:prstGeom prst="line">
            <a:avLst/>
          </a:prstGeom>
          <a:noFill/>
          <a:ln w="12700" cap="flat" cmpd="sng" algn="ctr">
            <a:solidFill>
              <a:schemeClr val="accent1"/>
            </a:solidFill>
            <a:prstDash val="solid"/>
          </a:ln>
          <a:effectLst/>
        </p:spPr>
      </p:cxnSp>
      <p:grpSp>
        <p:nvGrpSpPr>
          <p:cNvPr id="2" name="Group 1">
            <a:extLst>
              <a:ext uri="{FF2B5EF4-FFF2-40B4-BE49-F238E27FC236}">
                <a16:creationId xmlns:a16="http://schemas.microsoft.com/office/drawing/2014/main" id="{2910F77A-6C17-D041-8059-F27E2E1573D2}"/>
              </a:ext>
            </a:extLst>
          </p:cNvPr>
          <p:cNvGrpSpPr/>
          <p:nvPr/>
        </p:nvGrpSpPr>
        <p:grpSpPr>
          <a:xfrm>
            <a:off x="807623" y="2005997"/>
            <a:ext cx="4915943" cy="2152169"/>
            <a:chOff x="807623" y="2005997"/>
            <a:chExt cx="4915943" cy="2152169"/>
          </a:xfrm>
        </p:grpSpPr>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807623" y="4145095"/>
              <a:ext cx="4915943" cy="0"/>
            </a:xfrm>
            <a:prstGeom prst="line">
              <a:avLst/>
            </a:prstGeom>
            <a:noFill/>
            <a:ln w="12700" cap="flat" cmpd="sng" algn="ctr">
              <a:solidFill>
                <a:schemeClr val="accent1"/>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820475" y="2263248"/>
              <a:ext cx="4651485" cy="1867867"/>
            </a:xfrm>
            <a:prstGeom prst="line">
              <a:avLst/>
            </a:prstGeom>
            <a:noFill/>
            <a:ln w="12700" cap="flat" cmpd="sng" algn="ctr">
              <a:solidFill>
                <a:schemeClr val="tx1"/>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831157" y="2841153"/>
              <a:ext cx="3137165" cy="0"/>
            </a:xfrm>
            <a:prstGeom prst="line">
              <a:avLst/>
            </a:prstGeom>
            <a:noFill/>
            <a:ln w="12700" cap="flat" cmpd="sng" algn="ctr">
              <a:solidFill>
                <a:schemeClr val="tx1"/>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838106" y="2523055"/>
              <a:ext cx="3903103" cy="0"/>
            </a:xfrm>
            <a:prstGeom prst="line">
              <a:avLst/>
            </a:prstGeom>
            <a:noFill/>
            <a:ln w="12700" cap="flat" cmpd="sng" algn="ctr">
              <a:solidFill>
                <a:schemeClr val="tx1"/>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827952" y="2606942"/>
              <a:ext cx="0" cy="1551224"/>
            </a:xfrm>
            <a:prstGeom prst="line">
              <a:avLst/>
            </a:prstGeom>
            <a:noFill/>
            <a:ln w="12700" cap="flat" cmpd="sng" algn="ctr">
              <a:solidFill>
                <a:schemeClr val="tx1"/>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741209" y="2439169"/>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237" name="TextBox 236">
            <a:extLst>
              <a:ext uri="{FF2B5EF4-FFF2-40B4-BE49-F238E27FC236}">
                <a16:creationId xmlns:a16="http://schemas.microsoft.com/office/drawing/2014/main" id="{1DE64F3D-9832-42E9-81C2-A7F99755A23D}"/>
              </a:ext>
            </a:extLst>
          </p:cNvPr>
          <p:cNvSpPr txBox="1"/>
          <p:nvPr/>
        </p:nvSpPr>
        <p:spPr>
          <a:xfrm>
            <a:off x="2739897"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203952"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Compute</a:t>
            </a:r>
          </a:p>
        </p:txBody>
      </p:sp>
      <p:sp>
        <p:nvSpPr>
          <p:cNvPr id="245" name="TextBox 244">
            <a:extLst>
              <a:ext uri="{FF2B5EF4-FFF2-40B4-BE49-F238E27FC236}">
                <a16:creationId xmlns:a16="http://schemas.microsoft.com/office/drawing/2014/main" id="{6C6210D5-AD49-4408-B6B7-81F3DF922031}"/>
              </a:ext>
            </a:extLst>
          </p:cNvPr>
          <p:cNvSpPr txBox="1"/>
          <p:nvPr/>
        </p:nvSpPr>
        <p:spPr>
          <a:xfrm>
            <a:off x="8689444"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53500"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Compute</a:t>
            </a:r>
          </a:p>
        </p:txBody>
      </p:sp>
      <p:sp>
        <p:nvSpPr>
          <p:cNvPr id="259" name="TextBox 258">
            <a:extLst>
              <a:ext uri="{FF2B5EF4-FFF2-40B4-BE49-F238E27FC236}">
                <a16:creationId xmlns:a16="http://schemas.microsoft.com/office/drawing/2014/main" id="{9C3DE6E9-37E8-4F75-ABE7-9E291C37E4DC}"/>
              </a:ext>
            </a:extLst>
          </p:cNvPr>
          <p:cNvSpPr txBox="1"/>
          <p:nvPr/>
        </p:nvSpPr>
        <p:spPr>
          <a:xfrm>
            <a:off x="8012281" y="1185213"/>
            <a:ext cx="2016898" cy="615553"/>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0078D4"/>
                </a:solidFill>
                <a:effectLst/>
                <a:uLnTx/>
                <a:uFillTx/>
                <a:latin typeface="Segoe UI Semibold"/>
                <a:ea typeface="+mn-ea"/>
                <a:cs typeface="+mn-cs"/>
              </a:rPr>
              <a:t>vCore</a:t>
            </a:r>
            <a:r>
              <a:rPr kumimoji="0" lang="en-US" sz="2000" b="0" i="0" u="none" strike="noStrike" kern="1200" cap="none" spc="0" normalizeH="0" baseline="0" noProof="0">
                <a:ln>
                  <a:noFill/>
                </a:ln>
                <a:solidFill>
                  <a:srgbClr val="0078D4"/>
                </a:solidFill>
                <a:effectLst/>
                <a:uLnTx/>
                <a:uFillTx/>
                <a:latin typeface="Segoe UI Semibold"/>
                <a:ea typeface="+mn-ea"/>
                <a:cs typeface="+mn-cs"/>
              </a:rPr>
              <a:t>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2129953" y="1185896"/>
            <a:ext cx="1931939" cy="615553"/>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DTU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mn-cs"/>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551631" y="4515490"/>
            <a:ext cx="5194163" cy="1298817"/>
          </a:xfrm>
          <a:prstGeom prst="rect">
            <a:avLst/>
          </a:prstGeom>
          <a:noFill/>
        </p:spPr>
        <p:txBody>
          <a:bodyPr wrap="square" lIns="182880" tIns="91440" rIns="182880" bIns="146304" rtlCol="0"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This model allows you to independently choose compute and storage resources. It also allows you to use Azure Hybrid Benefit for SQL Server 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dirty="0">
                <a:ln w="3175">
                  <a:noFill/>
                </a:ln>
                <a:solidFill>
                  <a:srgbClr val="000000"/>
                </a:solidFill>
                <a:effectLst/>
                <a:uLnTx/>
                <a:uFillTx/>
                <a:latin typeface="Segoe UI Semibold"/>
                <a:ea typeface="+mn-ea"/>
                <a:cs typeface="Segoe UI" pitchFamily="34" charset="0"/>
              </a:rPr>
              <a:t>Purchasing models - Azure SQL Database</a:t>
            </a:r>
          </a:p>
        </p:txBody>
      </p:sp>
      <p:sp>
        <p:nvSpPr>
          <p:cNvPr id="8" name="Rectangle 7">
            <a:extLst>
              <a:ext uri="{FF2B5EF4-FFF2-40B4-BE49-F238E27FC236}">
                <a16:creationId xmlns:a16="http://schemas.microsoft.com/office/drawing/2014/main" id="{483FA791-BAAC-7B45-8B0D-57A3BE8C8CE7}"/>
              </a:ext>
            </a:extLst>
          </p:cNvPr>
          <p:cNvSpPr/>
          <p:nvPr/>
        </p:nvSpPr>
        <p:spPr>
          <a:xfrm>
            <a:off x="737303" y="4575087"/>
            <a:ext cx="4717241" cy="1015663"/>
          </a:xfrm>
          <a:prstGeom prst="rect">
            <a:avLst/>
          </a:prstGeom>
        </p:spPr>
        <p:txBody>
          <a:bodyPr wrap="square" anchor="t">
            <a:spAutoFit/>
          </a:bodyPr>
          <a:lstStyle/>
          <a:p>
            <a:pPr lvl="0"/>
            <a:r>
              <a:rPr lang="en-US" sz="1200" dirty="0"/>
              <a:t>Pre-packaged, bundled unit that represents the database power. </a:t>
            </a:r>
          </a:p>
          <a:p>
            <a:pPr lvl="0"/>
            <a:r>
              <a:rPr lang="en-US" sz="1200" dirty="0"/>
              <a:t>Designed for </a:t>
            </a:r>
            <a:r>
              <a:rPr lang="en-US" sz="1200" b="1" dirty="0"/>
              <a:t>predictable performance</a:t>
            </a:r>
            <a:r>
              <a:rPr lang="en-US" sz="1200" dirty="0"/>
              <a:t>, but somewhat inflexible and limited in options.</a:t>
            </a:r>
            <a:endParaRPr lang="en-US" sz="1200" dirty="0">
              <a:cs typeface="Segoe UI"/>
            </a:endParaRPr>
          </a:p>
          <a:p>
            <a:pPr lvl="0"/>
            <a:r>
              <a:rPr lang="en-US" sz="1200" dirty="0"/>
              <a:t>DTU sizing offers simplicity of choice. </a:t>
            </a:r>
          </a:p>
          <a:p>
            <a:pPr lvl="0"/>
            <a:r>
              <a:rPr lang="en-US" sz="1200" dirty="0">
                <a:cs typeface="Segoe UI"/>
              </a:rPr>
              <a:t>Blended measure of CPU, memory, and read-write rates.</a:t>
            </a:r>
          </a:p>
        </p:txBody>
      </p:sp>
      <p:grpSp>
        <p:nvGrpSpPr>
          <p:cNvPr id="5" name="Group 4">
            <a:extLst>
              <a:ext uri="{FF2B5EF4-FFF2-40B4-BE49-F238E27FC236}">
                <a16:creationId xmlns:a16="http://schemas.microsoft.com/office/drawing/2014/main" id="{0A4B0C6B-7739-AF4B-8931-286958AB0FC9}"/>
              </a:ext>
            </a:extLst>
          </p:cNvPr>
          <p:cNvGrpSpPr/>
          <p:nvPr/>
        </p:nvGrpSpPr>
        <p:grpSpPr>
          <a:xfrm>
            <a:off x="6755934" y="1926799"/>
            <a:ext cx="4915943" cy="2218296"/>
            <a:chOff x="6755934" y="1926799"/>
            <a:chExt cx="4915943" cy="2218296"/>
          </a:xfrm>
        </p:grpSpPr>
        <p:grpSp>
          <p:nvGrpSpPr>
            <p:cNvPr id="251" name="Group 250">
              <a:extLst>
                <a:ext uri="{FF2B5EF4-FFF2-40B4-BE49-F238E27FC236}">
                  <a16:creationId xmlns:a16="http://schemas.microsoft.com/office/drawing/2014/main" id="{D4A676CA-C575-4E4E-BFA7-4DDDD1031C2B}"/>
                </a:ext>
              </a:extLst>
            </p:cNvPr>
            <p:cNvGrpSpPr/>
            <p:nvPr/>
          </p:nvGrpSpPr>
          <p:grpSpPr>
            <a:xfrm>
              <a:off x="7186149" y="1926799"/>
              <a:ext cx="621465" cy="403756"/>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04ABF47-7D72-3D4A-9E7E-8A1963969E8F}"/>
                </a:ext>
              </a:extLst>
            </p:cNvPr>
            <p:cNvGrpSpPr/>
            <p:nvPr/>
          </p:nvGrpSpPr>
          <p:grpSpPr>
            <a:xfrm>
              <a:off x="8322990" y="2940401"/>
              <a:ext cx="621465" cy="403756"/>
              <a:chOff x="7948868" y="2430382"/>
              <a:chExt cx="475488" cy="473240"/>
            </a:xfrm>
          </p:grpSpPr>
          <p:cxnSp>
            <p:nvCxnSpPr>
              <p:cNvPr id="66" name="Straight Connector 65">
                <a:extLst>
                  <a:ext uri="{FF2B5EF4-FFF2-40B4-BE49-F238E27FC236}">
                    <a16:creationId xmlns:a16="http://schemas.microsoft.com/office/drawing/2014/main" id="{51855AD8-7CDF-E845-B084-880C334CBC5D}"/>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67" name="Straight Connector 66">
                <a:extLst>
                  <a:ext uri="{FF2B5EF4-FFF2-40B4-BE49-F238E27FC236}">
                    <a16:creationId xmlns:a16="http://schemas.microsoft.com/office/drawing/2014/main" id="{DA070DC6-F35C-7E48-84E1-5F63A92B71EA}"/>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68" name="Rectangle 67">
                <a:extLst>
                  <a:ext uri="{FF2B5EF4-FFF2-40B4-BE49-F238E27FC236}">
                    <a16:creationId xmlns:a16="http://schemas.microsoft.com/office/drawing/2014/main" id="{1DFD133A-D2D8-7648-BD2C-26011EC120E7}"/>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40F5D31C-46CA-B34D-A172-4DB24C5B5910}"/>
                </a:ext>
              </a:extLst>
            </p:cNvPr>
            <p:cNvGrpSpPr/>
            <p:nvPr/>
          </p:nvGrpSpPr>
          <p:grpSpPr>
            <a:xfrm>
              <a:off x="9533423" y="2051123"/>
              <a:ext cx="621465" cy="403756"/>
              <a:chOff x="7948868" y="2430382"/>
              <a:chExt cx="475488" cy="473240"/>
            </a:xfrm>
          </p:grpSpPr>
          <p:cxnSp>
            <p:nvCxnSpPr>
              <p:cNvPr id="70" name="Straight Connector 69">
                <a:extLst>
                  <a:ext uri="{FF2B5EF4-FFF2-40B4-BE49-F238E27FC236}">
                    <a16:creationId xmlns:a16="http://schemas.microsoft.com/office/drawing/2014/main" id="{B7DFB83A-6DF0-BD46-9A47-475052D63938}"/>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1" name="Straight Connector 70">
                <a:extLst>
                  <a:ext uri="{FF2B5EF4-FFF2-40B4-BE49-F238E27FC236}">
                    <a16:creationId xmlns:a16="http://schemas.microsoft.com/office/drawing/2014/main" id="{830B3D10-843E-DE43-BC3E-90E460E83528}"/>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2" name="Rectangle 71">
                <a:extLst>
                  <a:ext uri="{FF2B5EF4-FFF2-40B4-BE49-F238E27FC236}">
                    <a16:creationId xmlns:a16="http://schemas.microsoft.com/office/drawing/2014/main" id="{6490EA2F-43D6-744F-A5DA-9EE4C269C3B5}"/>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68FA6E1-A8C2-5A47-ABC4-795B54A62C3C}"/>
                </a:ext>
              </a:extLst>
            </p:cNvPr>
            <p:cNvGrpSpPr/>
            <p:nvPr/>
          </p:nvGrpSpPr>
          <p:grpSpPr>
            <a:xfrm>
              <a:off x="10482959" y="2497782"/>
              <a:ext cx="621465" cy="403756"/>
              <a:chOff x="7948868" y="2430382"/>
              <a:chExt cx="475488" cy="473240"/>
            </a:xfrm>
          </p:grpSpPr>
          <p:cxnSp>
            <p:nvCxnSpPr>
              <p:cNvPr id="74" name="Straight Connector 73">
                <a:extLst>
                  <a:ext uri="{FF2B5EF4-FFF2-40B4-BE49-F238E27FC236}">
                    <a16:creationId xmlns:a16="http://schemas.microsoft.com/office/drawing/2014/main" id="{4C4058C6-EA2C-AC45-80E3-16C899AD1593}"/>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5" name="Straight Connector 74">
                <a:extLst>
                  <a:ext uri="{FF2B5EF4-FFF2-40B4-BE49-F238E27FC236}">
                    <a16:creationId xmlns:a16="http://schemas.microsoft.com/office/drawing/2014/main" id="{0A39F92D-D245-FC4A-97B4-F31D3C466D47}"/>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6" name="Rectangle 75">
                <a:extLst>
                  <a:ext uri="{FF2B5EF4-FFF2-40B4-BE49-F238E27FC236}">
                    <a16:creationId xmlns:a16="http://schemas.microsoft.com/office/drawing/2014/main" id="{FDC674DE-39CC-8044-B509-7839DB357FF9}"/>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78" name="Straight Connector 77">
              <a:extLst>
                <a:ext uri="{FF2B5EF4-FFF2-40B4-BE49-F238E27FC236}">
                  <a16:creationId xmlns:a16="http://schemas.microsoft.com/office/drawing/2014/main" id="{69B556DC-3381-8845-B758-595B301616D0}"/>
                </a:ext>
              </a:extLst>
            </p:cNvPr>
            <p:cNvCxnSpPr>
              <a:cxnSpLocks/>
            </p:cNvCxnSpPr>
            <p:nvPr/>
          </p:nvCxnSpPr>
          <p:spPr>
            <a:xfrm>
              <a:off x="6755934" y="4145095"/>
              <a:ext cx="4915943" cy="0"/>
            </a:xfrm>
            <a:prstGeom prst="line">
              <a:avLst/>
            </a:prstGeom>
            <a:noFill/>
            <a:ln w="12700" cap="flat" cmpd="sng" algn="ctr">
              <a:solidFill>
                <a:schemeClr val="accent1"/>
              </a:solidFill>
              <a:prstDash val="solid"/>
              <a:tailEnd type="triangle"/>
            </a:ln>
            <a:effectLst/>
          </p:spPr>
        </p:cxnSp>
        <p:cxnSp>
          <p:nvCxnSpPr>
            <p:cNvPr id="79" name="Straight Connector 78">
              <a:extLst>
                <a:ext uri="{FF2B5EF4-FFF2-40B4-BE49-F238E27FC236}">
                  <a16:creationId xmlns:a16="http://schemas.microsoft.com/office/drawing/2014/main" id="{5ECAA71D-2DB7-B84D-B836-E03C7048D492}"/>
                </a:ext>
              </a:extLst>
            </p:cNvPr>
            <p:cNvCxnSpPr>
              <a:cxnSpLocks/>
            </p:cNvCxnSpPr>
            <p:nvPr/>
          </p:nvCxnSpPr>
          <p:spPr>
            <a:xfrm flipV="1">
              <a:off x="6762359" y="2005997"/>
              <a:ext cx="0" cy="2136302"/>
            </a:xfrm>
            <a:prstGeom prst="line">
              <a:avLst/>
            </a:prstGeom>
            <a:noFill/>
            <a:ln w="12700" cap="flat" cmpd="sng" algn="ctr">
              <a:solidFill>
                <a:schemeClr val="accent1"/>
              </a:solidFill>
              <a:prstDash val="solid"/>
              <a:headEnd type="none"/>
              <a:tailEnd type="triangle"/>
            </a:ln>
            <a:effectLst/>
          </p:spPr>
        </p:cxnSp>
      </p:grpSp>
      <p:sp>
        <p:nvSpPr>
          <p:cNvPr id="12" name="Rectangle 11">
            <a:extLst>
              <a:ext uri="{FF2B5EF4-FFF2-40B4-BE49-F238E27FC236}">
                <a16:creationId xmlns:a16="http://schemas.microsoft.com/office/drawing/2014/main" id="{805EAA5F-98D2-5246-A904-B95AD7937A24}"/>
              </a:ext>
            </a:extLst>
          </p:cNvPr>
          <p:cNvSpPr/>
          <p:nvPr/>
        </p:nvSpPr>
        <p:spPr bwMode="auto">
          <a:xfrm>
            <a:off x="9533423" y="3294147"/>
            <a:ext cx="2016899" cy="722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Microsoft’s recommendation</a:t>
            </a:r>
          </a:p>
        </p:txBody>
      </p:sp>
    </p:spTree>
    <p:extLst>
      <p:ext uri="{BB962C8B-B14F-4D97-AF65-F5344CB8AC3E}">
        <p14:creationId xmlns:p14="http://schemas.microsoft.com/office/powerpoint/2010/main" val="379796836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dirty="0">
                <a:ln w="3175">
                  <a:noFill/>
                </a:ln>
                <a:solidFill>
                  <a:srgbClr val="000000"/>
                </a:solidFill>
                <a:effectLst/>
                <a:uLnTx/>
                <a:uFillTx/>
                <a:latin typeface="Segoe UI Semibold"/>
                <a:ea typeface="+mn-ea"/>
                <a:cs typeface="Segoe UI" pitchFamily="34" charset="0"/>
              </a:rPr>
              <a:t>vCore Configuration</a:t>
            </a:r>
          </a:p>
        </p:txBody>
      </p:sp>
      <p:pic>
        <p:nvPicPr>
          <p:cNvPr id="7" name="Picture 6">
            <a:extLst>
              <a:ext uri="{FF2B5EF4-FFF2-40B4-BE49-F238E27FC236}">
                <a16:creationId xmlns:a16="http://schemas.microsoft.com/office/drawing/2014/main" id="{C7803372-2169-4B02-80BE-241726FFD7E3}"/>
              </a:ext>
            </a:extLst>
          </p:cNvPr>
          <p:cNvPicPr>
            <a:picLocks noChangeAspect="1"/>
          </p:cNvPicPr>
          <p:nvPr/>
        </p:nvPicPr>
        <p:blipFill>
          <a:blip r:embed="rId3"/>
          <a:stretch>
            <a:fillRect/>
          </a:stretch>
        </p:blipFill>
        <p:spPr>
          <a:xfrm>
            <a:off x="1771275" y="2339245"/>
            <a:ext cx="8649450" cy="21795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451948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vCore based service tiers – Azure SQL Database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a:t>
            </a:r>
            <a:r>
              <a:rPr kumimoji="0" lang="en-US" sz="1400" b="0" i="0" u="none" strike="noStrike" kern="1200" cap="none" spc="0" normalizeH="0" noProof="0" dirty="0">
                <a:ln>
                  <a:noFill/>
                </a:ln>
                <a:solidFill>
                  <a:prstClr val="black"/>
                </a:solidFill>
                <a:effectLst/>
                <a:uLnTx/>
                <a:uFillTx/>
                <a:latin typeface="Segoe UI"/>
                <a:ea typeface="+mn-ea"/>
                <a:cs typeface="+mn-cs"/>
              </a:rPr>
              <a:t> </a:t>
            </a:r>
            <a:r>
              <a:rPr kumimoji="0" lang="en-US" sz="1400" b="0" i="0" u="none" strike="noStrike" kern="1200" cap="none" spc="0" normalizeH="0" baseline="0" noProof="0" dirty="0">
                <a:ln>
                  <a:noFill/>
                </a:ln>
                <a:solidFill>
                  <a:prstClr val="black"/>
                </a:solidFill>
                <a:effectLst/>
                <a:uLnTx/>
                <a:uFillTx/>
                <a:latin typeface="Segoe UI"/>
                <a:ea typeface="+mn-ea"/>
                <a:cs typeface="+mn-cs"/>
              </a:rPr>
              <a:t>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Serverless Option*</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2400850" cy="184666"/>
          </a:xfrm>
          <a:prstGeom prst="rect">
            <a:avLst/>
          </a:prstGeom>
          <a:noFill/>
          <a:effectLst>
            <a:outerShdw blurRad="50800" dist="38100" dir="5400000" algn="t" rotWithShape="0">
              <a:prstClr val="black">
                <a:alpha val="40000"/>
              </a:prstClr>
            </a:outerShdw>
          </a:effectLst>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*Not currently in managed instance</a:t>
            </a:r>
          </a:p>
        </p:txBody>
      </p:sp>
    </p:spTree>
    <p:extLst>
      <p:ext uri="{BB962C8B-B14F-4D97-AF65-F5344CB8AC3E}">
        <p14:creationId xmlns:p14="http://schemas.microsoft.com/office/powerpoint/2010/main" val="53750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a:t>Hardware</a:t>
            </a:r>
          </a:p>
        </p:txBody>
      </p:sp>
      <p:sp>
        <p:nvSpPr>
          <p:cNvPr id="3" name="TextBox 2">
            <a:extLst>
              <a:ext uri="{FF2B5EF4-FFF2-40B4-BE49-F238E27FC236}">
                <a16:creationId xmlns:a16="http://schemas.microsoft.com/office/drawing/2014/main" id="{4E411A42-ABB7-024C-BC5B-412B1686F9CA}"/>
              </a:ext>
            </a:extLst>
          </p:cNvPr>
          <p:cNvSpPr txBox="1"/>
          <p:nvPr/>
        </p:nvSpPr>
        <p:spPr>
          <a:xfrm>
            <a:off x="7739413" y="1675933"/>
            <a:ext cx="3345468" cy="323165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Future</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Future hardware generations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M-series (memory optimized)</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128 </a:t>
            </a:r>
            <a:r>
              <a:rPr kumimoji="0" lang="en-US" sz="1400" b="0" i="0" u="none" strike="noStrike" kern="1200" cap="none" spc="0" normalizeH="0" baseline="0" noProof="0" err="1">
                <a:ln>
                  <a:noFill/>
                </a:ln>
                <a:solidFill>
                  <a:srgbClr val="000000"/>
                </a:solidFill>
                <a:effectLst/>
                <a:uLnTx/>
                <a:uFillTx/>
                <a:latin typeface="Segoe UI"/>
                <a:ea typeface="+mn-ea"/>
                <a:cs typeface="Segoe UI Semilight" panose="020B0402040204020203" pitchFamily="34" charset="0"/>
              </a:rPr>
              <a:t>vCores</a:t>
            </a: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(hyperthreaded)</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3.8 TB memory</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Business critical (preview)</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Fsv2-series (compute optimized)</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72 </a:t>
            </a:r>
            <a:r>
              <a:rPr kumimoji="0" lang="en-US" sz="1400" b="0" i="0" u="none" strike="noStrike" kern="1200" cap="none" spc="0" normalizeH="0" baseline="0" noProof="0" err="1">
                <a:ln>
                  <a:noFill/>
                </a:ln>
                <a:solidFill>
                  <a:srgbClr val="000000"/>
                </a:solidFill>
                <a:effectLst/>
                <a:uLnTx/>
                <a:uFillTx/>
                <a:latin typeface="Segoe UI"/>
                <a:ea typeface="+mn-ea"/>
                <a:cs typeface="Segoe UI Semilight" panose="020B0402040204020203" pitchFamily="34" charset="0"/>
              </a:rPr>
              <a:t>vCores</a:t>
            </a: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(hyperthreaded)</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3.4 GHz sustained turbo clock speed</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General purpose (preview)</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14E570C6-246D-294B-8C60-5EFA5BC261EA}"/>
              </a:ext>
            </a:extLst>
          </p:cNvPr>
          <p:cNvSpPr txBox="1"/>
          <p:nvPr/>
        </p:nvSpPr>
        <p:spPr>
          <a:xfrm>
            <a:off x="2288182" y="1675933"/>
            <a:ext cx="3032753" cy="111722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Gen5</a:t>
            </a:r>
          </a:p>
          <a:p>
            <a:pPr marL="0" marR="0" lvl="0" indent="0" algn="l" defTabSz="755650" rtl="0" eaLnBrk="1" fontAlgn="auto" latinLnBrk="0" hangingPunct="1">
              <a:lnSpc>
                <a:spcPct val="90000"/>
              </a:lnSpc>
              <a:spcBef>
                <a:spcPct val="0"/>
              </a:spcBef>
              <a:spcAft>
                <a:spcPct val="35000"/>
              </a:spcAft>
              <a:buClr>
                <a:srgbClr val="FFFFFF"/>
              </a:buClr>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80 </a:t>
            </a:r>
            <a:r>
              <a:rPr kumimoji="0" lang="en-US" sz="1400" b="0" i="0" u="none" strike="noStrike" kern="1200" cap="none" spc="0" normalizeH="0" baseline="0" noProof="0" err="1">
                <a:ln>
                  <a:noFill/>
                </a:ln>
                <a:solidFill>
                  <a:srgbClr val="000000"/>
                </a:solidFill>
                <a:effectLst/>
                <a:uLnTx/>
                <a:uFillTx/>
                <a:latin typeface="Segoe UI"/>
                <a:ea typeface="+mn-ea"/>
                <a:cs typeface="Segoe UI Semilight" panose="020B0402040204020203" pitchFamily="34" charset="0"/>
              </a:rPr>
              <a:t>vCore</a:t>
            </a: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limit</a:t>
            </a:r>
          </a:p>
          <a:p>
            <a:pPr marL="0" marR="0" lvl="0" indent="0" algn="l" defTabSz="755650" rtl="0" eaLnBrk="1" fontAlgn="auto" latinLnBrk="0" hangingPunct="1">
              <a:lnSpc>
                <a:spcPct val="90000"/>
              </a:lnSpc>
              <a:spcBef>
                <a:spcPct val="0"/>
              </a:spcBef>
              <a:spcAft>
                <a:spcPct val="35000"/>
              </a:spcAft>
              <a:buClr>
                <a:srgbClr val="FFFFFF"/>
              </a:buClr>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Up to 4 TB of local storage</a:t>
            </a:r>
          </a:p>
          <a:p>
            <a:pPr marL="0" marR="0" lvl="0" indent="0" algn="l" defTabSz="755650" rtl="0" eaLnBrk="1" fontAlgn="auto" latinLnBrk="0" hangingPunct="1">
              <a:lnSpc>
                <a:spcPct val="90000"/>
              </a:lnSpc>
              <a:spcBef>
                <a:spcPct val="0"/>
              </a:spcBef>
              <a:spcAft>
                <a:spcPct val="35000"/>
              </a:spcAft>
              <a:buClr>
                <a:srgbClr val="FFFFFF"/>
              </a:buClr>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Accelerated Networking is guaranteed</a:t>
            </a:r>
          </a:p>
        </p:txBody>
      </p:sp>
      <p:cxnSp>
        <p:nvCxnSpPr>
          <p:cNvPr id="30" name="Straight Connector 29">
            <a:extLst>
              <a:ext uri="{FF2B5EF4-FFF2-40B4-BE49-F238E27FC236}">
                <a16:creationId xmlns:a16="http://schemas.microsoft.com/office/drawing/2014/main" id="{CB6F816E-0850-D84C-93BC-A9EB90A4D596}"/>
              </a:ext>
            </a:extLst>
          </p:cNvPr>
          <p:cNvCxnSpPr>
            <a:cxnSpLocks/>
          </p:cNvCxnSpPr>
          <p:nvPr/>
        </p:nvCxnSpPr>
        <p:spPr>
          <a:xfrm flipV="1">
            <a:off x="6119909" y="1597294"/>
            <a:ext cx="0" cy="3310293"/>
          </a:xfrm>
          <a:prstGeom prst="line">
            <a:avLst/>
          </a:prstGeom>
          <a:noFill/>
          <a:ln w="12700" cap="flat" cmpd="sng" algn="ctr">
            <a:solidFill>
              <a:schemeClr val="accent1"/>
            </a:solidFill>
            <a:prstDash val="solid"/>
          </a:ln>
          <a:effectLst/>
        </p:spPr>
      </p:cxnSp>
      <p:grpSp>
        <p:nvGrpSpPr>
          <p:cNvPr id="23" name="Group 22">
            <a:extLst>
              <a:ext uri="{FF2B5EF4-FFF2-40B4-BE49-F238E27FC236}">
                <a16:creationId xmlns:a16="http://schemas.microsoft.com/office/drawing/2014/main" id="{DCAC0847-9A6F-3143-B243-9A70A5CC7894}"/>
              </a:ext>
            </a:extLst>
          </p:cNvPr>
          <p:cNvGrpSpPr/>
          <p:nvPr/>
        </p:nvGrpSpPr>
        <p:grpSpPr>
          <a:xfrm>
            <a:off x="1405675" y="1675933"/>
            <a:ext cx="623979" cy="559998"/>
            <a:chOff x="6578130" y="4068627"/>
            <a:chExt cx="623979" cy="559998"/>
          </a:xfrm>
        </p:grpSpPr>
        <p:grpSp>
          <p:nvGrpSpPr>
            <p:cNvPr id="24" name="Group 23">
              <a:extLst>
                <a:ext uri="{FF2B5EF4-FFF2-40B4-BE49-F238E27FC236}">
                  <a16:creationId xmlns:a16="http://schemas.microsoft.com/office/drawing/2014/main" id="{15C0EA20-D80F-5347-9AE2-CA9E527FFB2B}"/>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C4F56E7A-BEBD-CF49-AFED-575EB6817B58}"/>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79">
                <a:extLst>
                  <a:ext uri="{FF2B5EF4-FFF2-40B4-BE49-F238E27FC236}">
                    <a16:creationId xmlns:a16="http://schemas.microsoft.com/office/drawing/2014/main" id="{6831E94D-AA9C-3942-8106-0764EA6AD91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0">
                <a:extLst>
                  <a:ext uri="{FF2B5EF4-FFF2-40B4-BE49-F238E27FC236}">
                    <a16:creationId xmlns:a16="http://schemas.microsoft.com/office/drawing/2014/main" id="{53A25FEC-7480-6F4D-9FEF-2ED9CDA67F6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81">
                <a:extLst>
                  <a:ext uri="{FF2B5EF4-FFF2-40B4-BE49-F238E27FC236}">
                    <a16:creationId xmlns:a16="http://schemas.microsoft.com/office/drawing/2014/main" id="{36FAE811-D238-3344-84E1-C6811EB9E6BC}"/>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82">
                <a:extLst>
                  <a:ext uri="{FF2B5EF4-FFF2-40B4-BE49-F238E27FC236}">
                    <a16:creationId xmlns:a16="http://schemas.microsoft.com/office/drawing/2014/main" id="{7EA28F70-F490-6749-981B-7B292C9E189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3">
                <a:extLst>
                  <a:ext uri="{FF2B5EF4-FFF2-40B4-BE49-F238E27FC236}">
                    <a16:creationId xmlns:a16="http://schemas.microsoft.com/office/drawing/2014/main" id="{DAB114E6-0B31-1745-8E02-AC938140A34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4">
                <a:extLst>
                  <a:ext uri="{FF2B5EF4-FFF2-40B4-BE49-F238E27FC236}">
                    <a16:creationId xmlns:a16="http://schemas.microsoft.com/office/drawing/2014/main" id="{52AF3CBB-83CD-7F4B-BF30-C8808F2B98ED}"/>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5">
                <a:extLst>
                  <a:ext uri="{FF2B5EF4-FFF2-40B4-BE49-F238E27FC236}">
                    <a16:creationId xmlns:a16="http://schemas.microsoft.com/office/drawing/2014/main" id="{4DCB0E15-0087-5540-8795-9DF73016D8A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6">
                <a:extLst>
                  <a:ext uri="{FF2B5EF4-FFF2-40B4-BE49-F238E27FC236}">
                    <a16:creationId xmlns:a16="http://schemas.microsoft.com/office/drawing/2014/main" id="{84FCE66D-420A-664B-B058-C85ED42BA9E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87">
                <a:extLst>
                  <a:ext uri="{FF2B5EF4-FFF2-40B4-BE49-F238E27FC236}">
                    <a16:creationId xmlns:a16="http://schemas.microsoft.com/office/drawing/2014/main" id="{12F397E9-A82D-4547-A5AB-D39C0DFD505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88">
                <a:extLst>
                  <a:ext uri="{FF2B5EF4-FFF2-40B4-BE49-F238E27FC236}">
                    <a16:creationId xmlns:a16="http://schemas.microsoft.com/office/drawing/2014/main" id="{B28AC4A6-82EB-E24A-86BB-2AFF9BB52AA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 name="Line 89">
                <a:extLst>
                  <a:ext uri="{FF2B5EF4-FFF2-40B4-BE49-F238E27FC236}">
                    <a16:creationId xmlns:a16="http://schemas.microsoft.com/office/drawing/2014/main" id="{993A1D6F-CC55-DA4A-B608-6CEC6506563D}"/>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 name="Line 90">
                <a:extLst>
                  <a:ext uri="{FF2B5EF4-FFF2-40B4-BE49-F238E27FC236}">
                    <a16:creationId xmlns:a16="http://schemas.microsoft.com/office/drawing/2014/main" id="{F75F2EEF-D118-3E45-9E3E-EBA40D7B4DF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 name="Line 91">
                <a:extLst>
                  <a:ext uri="{FF2B5EF4-FFF2-40B4-BE49-F238E27FC236}">
                    <a16:creationId xmlns:a16="http://schemas.microsoft.com/office/drawing/2014/main" id="{1188DB00-9EFB-7547-9DA6-8D219378AB2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 name="Line 92">
                <a:extLst>
                  <a:ext uri="{FF2B5EF4-FFF2-40B4-BE49-F238E27FC236}">
                    <a16:creationId xmlns:a16="http://schemas.microsoft.com/office/drawing/2014/main" id="{A430C99C-5607-1B42-BC14-7227304467E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 name="Line 93">
                <a:extLst>
                  <a:ext uri="{FF2B5EF4-FFF2-40B4-BE49-F238E27FC236}">
                    <a16:creationId xmlns:a16="http://schemas.microsoft.com/office/drawing/2014/main" id="{B5E333F6-0470-9346-ACB4-30478015D0A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 name="Line 94">
                <a:extLst>
                  <a:ext uri="{FF2B5EF4-FFF2-40B4-BE49-F238E27FC236}">
                    <a16:creationId xmlns:a16="http://schemas.microsoft.com/office/drawing/2014/main" id="{1B169416-BC30-EB40-A5A0-0A7B050C055B}"/>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 name="Line 95">
                <a:extLst>
                  <a:ext uri="{FF2B5EF4-FFF2-40B4-BE49-F238E27FC236}">
                    <a16:creationId xmlns:a16="http://schemas.microsoft.com/office/drawing/2014/main" id="{261A2BE3-8172-A844-9F1A-8E57A0AAD0E0}"/>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6">
                <a:extLst>
                  <a:ext uri="{FF2B5EF4-FFF2-40B4-BE49-F238E27FC236}">
                    <a16:creationId xmlns:a16="http://schemas.microsoft.com/office/drawing/2014/main" id="{0AAAC0D9-F420-C641-A962-0FE6DDE8868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7">
                <a:extLst>
                  <a:ext uri="{FF2B5EF4-FFF2-40B4-BE49-F238E27FC236}">
                    <a16:creationId xmlns:a16="http://schemas.microsoft.com/office/drawing/2014/main" id="{5F772F61-9CD2-3643-BD55-F940A936527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Line 98">
                <a:extLst>
                  <a:ext uri="{FF2B5EF4-FFF2-40B4-BE49-F238E27FC236}">
                    <a16:creationId xmlns:a16="http://schemas.microsoft.com/office/drawing/2014/main" id="{FB43A51C-4D9B-4C4C-9F9F-E5E2A9C78C8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9308C06-27F3-0243-8070-310006EFE7BA}"/>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GEN 5</a:t>
              </a:r>
            </a:p>
          </p:txBody>
        </p:sp>
      </p:grpSp>
      <p:grpSp>
        <p:nvGrpSpPr>
          <p:cNvPr id="50" name="Group 49">
            <a:extLst>
              <a:ext uri="{FF2B5EF4-FFF2-40B4-BE49-F238E27FC236}">
                <a16:creationId xmlns:a16="http://schemas.microsoft.com/office/drawing/2014/main" id="{03E2E4D8-A71F-F44B-8046-A00B3641CDE6}"/>
              </a:ext>
            </a:extLst>
          </p:cNvPr>
          <p:cNvGrpSpPr/>
          <p:nvPr/>
        </p:nvGrpSpPr>
        <p:grpSpPr>
          <a:xfrm>
            <a:off x="6808667" y="1675933"/>
            <a:ext cx="623979" cy="559998"/>
            <a:chOff x="7873530" y="4150787"/>
            <a:chExt cx="623979" cy="559998"/>
          </a:xfrm>
        </p:grpSpPr>
        <p:grpSp>
          <p:nvGrpSpPr>
            <p:cNvPr id="51" name="Group 50">
              <a:extLst>
                <a:ext uri="{FF2B5EF4-FFF2-40B4-BE49-F238E27FC236}">
                  <a16:creationId xmlns:a16="http://schemas.microsoft.com/office/drawing/2014/main" id="{77318F53-81CF-B649-A797-1A936D48C33E}"/>
                </a:ext>
              </a:extLst>
            </p:cNvPr>
            <p:cNvGrpSpPr/>
            <p:nvPr/>
          </p:nvGrpSpPr>
          <p:grpSpPr>
            <a:xfrm>
              <a:off x="7904359" y="4150787"/>
              <a:ext cx="562320" cy="559998"/>
              <a:chOff x="7643146" y="2995601"/>
              <a:chExt cx="270958" cy="269839"/>
            </a:xfrm>
          </p:grpSpPr>
          <p:sp>
            <p:nvSpPr>
              <p:cNvPr id="53" name="Freeform 78">
                <a:extLst>
                  <a:ext uri="{FF2B5EF4-FFF2-40B4-BE49-F238E27FC236}">
                    <a16:creationId xmlns:a16="http://schemas.microsoft.com/office/drawing/2014/main" id="{8B79E0D3-0262-E349-ADEA-685DDDC5723F}"/>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4" name="Line 79">
                <a:extLst>
                  <a:ext uri="{FF2B5EF4-FFF2-40B4-BE49-F238E27FC236}">
                    <a16:creationId xmlns:a16="http://schemas.microsoft.com/office/drawing/2014/main" id="{639A3375-E434-A44C-8FE2-F0BAF70DAB52}"/>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5" name="Line 80">
                <a:extLst>
                  <a:ext uri="{FF2B5EF4-FFF2-40B4-BE49-F238E27FC236}">
                    <a16:creationId xmlns:a16="http://schemas.microsoft.com/office/drawing/2014/main" id="{67F50D1D-A454-364F-9A84-5978181C407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6" name="Line 81">
                <a:extLst>
                  <a:ext uri="{FF2B5EF4-FFF2-40B4-BE49-F238E27FC236}">
                    <a16:creationId xmlns:a16="http://schemas.microsoft.com/office/drawing/2014/main" id="{2F7946BE-64D2-924C-AACF-FD45E0B8A420}"/>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7" name="Line 82">
                <a:extLst>
                  <a:ext uri="{FF2B5EF4-FFF2-40B4-BE49-F238E27FC236}">
                    <a16:creationId xmlns:a16="http://schemas.microsoft.com/office/drawing/2014/main" id="{21139DBC-346B-C14B-83F6-BC6893DA95D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8" name="Line 83">
                <a:extLst>
                  <a:ext uri="{FF2B5EF4-FFF2-40B4-BE49-F238E27FC236}">
                    <a16:creationId xmlns:a16="http://schemas.microsoft.com/office/drawing/2014/main" id="{325EFA66-083E-AE41-A949-211456D14B6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9" name="Line 84">
                <a:extLst>
                  <a:ext uri="{FF2B5EF4-FFF2-40B4-BE49-F238E27FC236}">
                    <a16:creationId xmlns:a16="http://schemas.microsoft.com/office/drawing/2014/main" id="{1C77C21E-6A8C-6C4B-9D82-811A01CFB546}"/>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0" name="Line 85">
                <a:extLst>
                  <a:ext uri="{FF2B5EF4-FFF2-40B4-BE49-F238E27FC236}">
                    <a16:creationId xmlns:a16="http://schemas.microsoft.com/office/drawing/2014/main" id="{49D52067-952D-DE41-ACF6-03DA3E597D3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 name="Line 86">
                <a:extLst>
                  <a:ext uri="{FF2B5EF4-FFF2-40B4-BE49-F238E27FC236}">
                    <a16:creationId xmlns:a16="http://schemas.microsoft.com/office/drawing/2014/main" id="{FA110B3A-BC8E-CB43-8091-AFA9F80B84A8}"/>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2" name="Line 87">
                <a:extLst>
                  <a:ext uri="{FF2B5EF4-FFF2-40B4-BE49-F238E27FC236}">
                    <a16:creationId xmlns:a16="http://schemas.microsoft.com/office/drawing/2014/main" id="{231004E1-6F39-EA41-8ECE-38DF0622F45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3" name="Line 88">
                <a:extLst>
                  <a:ext uri="{FF2B5EF4-FFF2-40B4-BE49-F238E27FC236}">
                    <a16:creationId xmlns:a16="http://schemas.microsoft.com/office/drawing/2014/main" id="{8CF9D81F-54AD-1641-A6A2-7C30309A7806}"/>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 name="Line 89">
                <a:extLst>
                  <a:ext uri="{FF2B5EF4-FFF2-40B4-BE49-F238E27FC236}">
                    <a16:creationId xmlns:a16="http://schemas.microsoft.com/office/drawing/2014/main" id="{AAD7ADBE-8A05-474E-A4B8-DC96148A3779}"/>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5" name="Line 90">
                <a:extLst>
                  <a:ext uri="{FF2B5EF4-FFF2-40B4-BE49-F238E27FC236}">
                    <a16:creationId xmlns:a16="http://schemas.microsoft.com/office/drawing/2014/main" id="{95285325-86B9-F14B-AD4F-08DACC41D53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6" name="Line 91">
                <a:extLst>
                  <a:ext uri="{FF2B5EF4-FFF2-40B4-BE49-F238E27FC236}">
                    <a16:creationId xmlns:a16="http://schemas.microsoft.com/office/drawing/2014/main" id="{25ADFD06-FBF8-584E-BBFF-A8269F2B3EF6}"/>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7" name="Line 92">
                <a:extLst>
                  <a:ext uri="{FF2B5EF4-FFF2-40B4-BE49-F238E27FC236}">
                    <a16:creationId xmlns:a16="http://schemas.microsoft.com/office/drawing/2014/main" id="{E94AA830-A12A-424B-BD08-549D9ACBF3EA}"/>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8" name="Line 93">
                <a:extLst>
                  <a:ext uri="{FF2B5EF4-FFF2-40B4-BE49-F238E27FC236}">
                    <a16:creationId xmlns:a16="http://schemas.microsoft.com/office/drawing/2014/main" id="{62343BF0-F460-4848-8464-FE5D155D7422}"/>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9" name="Line 94">
                <a:extLst>
                  <a:ext uri="{FF2B5EF4-FFF2-40B4-BE49-F238E27FC236}">
                    <a16:creationId xmlns:a16="http://schemas.microsoft.com/office/drawing/2014/main" id="{959DABA4-30A7-A545-A7C5-6992D70459D6}"/>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0" name="Line 95">
                <a:extLst>
                  <a:ext uri="{FF2B5EF4-FFF2-40B4-BE49-F238E27FC236}">
                    <a16:creationId xmlns:a16="http://schemas.microsoft.com/office/drawing/2014/main" id="{B2D1FF9F-A17A-A54A-8B6B-5E50ED17B99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1" name="Line 96">
                <a:extLst>
                  <a:ext uri="{FF2B5EF4-FFF2-40B4-BE49-F238E27FC236}">
                    <a16:creationId xmlns:a16="http://schemas.microsoft.com/office/drawing/2014/main" id="{8F41B268-C87A-B943-9CE7-ABC291E2C9CE}"/>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2" name="Line 97">
                <a:extLst>
                  <a:ext uri="{FF2B5EF4-FFF2-40B4-BE49-F238E27FC236}">
                    <a16:creationId xmlns:a16="http://schemas.microsoft.com/office/drawing/2014/main" id="{8DA252A1-ABCC-BD4A-959C-8F74F5792D6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3" name="Line 98">
                <a:extLst>
                  <a:ext uri="{FF2B5EF4-FFF2-40B4-BE49-F238E27FC236}">
                    <a16:creationId xmlns:a16="http://schemas.microsoft.com/office/drawing/2014/main" id="{0698E142-F399-D241-A410-F835560D2CF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2" name="Rectangle 51">
              <a:extLst>
                <a:ext uri="{FF2B5EF4-FFF2-40B4-BE49-F238E27FC236}">
                  <a16:creationId xmlns:a16="http://schemas.microsoft.com/office/drawing/2014/main" id="{48E9FC75-B628-6A4D-BA06-DFDA16D62121}"/>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FUTURE</a:t>
              </a:r>
            </a:p>
          </p:txBody>
        </p:sp>
      </p:grpSp>
    </p:spTree>
    <p:extLst>
      <p:ext uri="{BB962C8B-B14F-4D97-AF65-F5344CB8AC3E}">
        <p14:creationId xmlns:p14="http://schemas.microsoft.com/office/powerpoint/2010/main" val="19608870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1AC3C7-034D-4D76-8A4B-7B32534D1BDE}"/>
              </a:ext>
            </a:extLst>
          </p:cNvPr>
          <p:cNvSpPr>
            <a:spLocks noGrp="1"/>
          </p:cNvSpPr>
          <p:nvPr>
            <p:ph type="title"/>
          </p:nvPr>
        </p:nvSpPr>
        <p:spPr/>
        <p:txBody>
          <a:bodyPr/>
          <a:lstStyle/>
          <a:p>
            <a:r>
              <a:rPr lang="en-US" dirty="0"/>
              <a:t>Automatic Backups (Point in Time Restore)</a:t>
            </a:r>
          </a:p>
        </p:txBody>
      </p:sp>
      <p:graphicFrame>
        <p:nvGraphicFramePr>
          <p:cNvPr id="4" name="Content Placeholder 3">
            <a:extLst>
              <a:ext uri="{FF2B5EF4-FFF2-40B4-BE49-F238E27FC236}">
                <a16:creationId xmlns:a16="http://schemas.microsoft.com/office/drawing/2014/main" id="{81E203B4-8B06-4228-B371-2015C728D433}"/>
              </a:ext>
            </a:extLst>
          </p:cNvPr>
          <p:cNvGraphicFramePr>
            <a:graphicFrameLocks noGrp="1"/>
          </p:cNvGraphicFramePr>
          <p:nvPr>
            <p:ph sz="quarter" idx="13"/>
            <p:extLst>
              <p:ext uri="{D42A27DB-BD31-4B8C-83A1-F6EECF244321}">
                <p14:modId xmlns:p14="http://schemas.microsoft.com/office/powerpoint/2010/main" val="2631615409"/>
              </p:ext>
            </p:extLst>
          </p:nvPr>
        </p:nvGraphicFramePr>
        <p:xfrm>
          <a:off x="531350" y="1381480"/>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46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24C3C579-865E-4857-BB3E-378AC1796AF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08FFE621-AF6C-4CB1-B6F7-845ACC22AE3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B9A03905-553B-4838-8401-BE37964D32E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1.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2.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3.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4.xml><?xml version="1.0" encoding="utf-8"?>
<a:theme xmlns:a="http://schemas.openxmlformats.org/drawingml/2006/main" name="1_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5.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6.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7.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8.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9.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4" ma:contentTypeDescription="Create a new document." ma:contentTypeScope="" ma:versionID="ea15ef637f0a37d43afc866ba8273cdd">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fe235ac52816fb78ccc8171385bec4fc"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5A173A-9F20-48BC-A28F-14CDA73709EA}">
  <ds:schemaRefs>
    <ds:schemaRef ds:uri="http://schemas.microsoft.com/office/2006/documentManagement/types"/>
    <ds:schemaRef ds:uri="http://purl.org/dc/elements/1.1/"/>
    <ds:schemaRef ds:uri="3ae6f26d-9444-4782-a775-fd15bae28999"/>
    <ds:schemaRef ds:uri="http://schemas.microsoft.com/sharepoint/v3"/>
    <ds:schemaRef ds:uri="http://schemas.openxmlformats.org/package/2006/metadata/core-properties"/>
    <ds:schemaRef ds:uri="http://purl.org/dc/terms/"/>
    <ds:schemaRef ds:uri="http://schemas.microsoft.com/office/infopath/2007/PartnerControls"/>
    <ds:schemaRef ds:uri="72c0272b-f05b-475f-9459-f7525b8ef3e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67790CF1-96DE-4FB4-ABFE-AAFDE0A3675A}">
  <ds:schemaRefs>
    <ds:schemaRef ds:uri="http://schemas.microsoft.com/sharepoint/v3/contenttype/forms"/>
  </ds:schemaRefs>
</ds:datastoreItem>
</file>

<file path=customXml/itemProps3.xml><?xml version="1.0" encoding="utf-8"?>
<ds:datastoreItem xmlns:ds="http://schemas.openxmlformats.org/officeDocument/2006/customXml" ds:itemID="{E9055F52-D80D-46B2-93F0-983BDDC9E7A2}">
  <ds:schemaRefs>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4702</TotalTime>
  <Words>2454</Words>
  <Application>Microsoft Office PowerPoint</Application>
  <PresentationFormat>Widescreen</PresentationFormat>
  <Paragraphs>328</Paragraphs>
  <Slides>18</Slides>
  <Notes>14</Notes>
  <HiddenSlides>0</HiddenSlides>
  <MMClips>0</MMClips>
  <ScaleCrop>false</ScaleCrop>
  <HeadingPairs>
    <vt:vector size="6" baseType="variant">
      <vt:variant>
        <vt:lpstr>Fonts Used</vt:lpstr>
      </vt:variant>
      <vt:variant>
        <vt:i4>11</vt:i4>
      </vt:variant>
      <vt:variant>
        <vt:lpstr>Theme</vt:lpstr>
      </vt:variant>
      <vt:variant>
        <vt:i4>14</vt:i4>
      </vt:variant>
      <vt:variant>
        <vt:lpstr>Slide Titles</vt:lpstr>
      </vt:variant>
      <vt:variant>
        <vt:i4>18</vt:i4>
      </vt:variant>
    </vt:vector>
  </HeadingPairs>
  <TitlesOfParts>
    <vt:vector size="43" baseType="lpstr">
      <vt:lpstr>Arial</vt:lpstr>
      <vt:lpstr>Calibri</vt:lpstr>
      <vt:lpstr>Calibri Light</vt:lpstr>
      <vt:lpstr>Comic Sans MS</vt:lpstr>
      <vt:lpstr>Consolas</vt:lpstr>
      <vt:lpstr>Narkisim</vt:lpstr>
      <vt:lpstr>Segoe UI</vt:lpstr>
      <vt:lpstr>Segoe UI Light</vt:lpstr>
      <vt:lpstr>Segoe UI Semibold</vt:lpstr>
      <vt:lpstr>Segoe UI Semilight</vt:lpstr>
      <vt:lpstr>Wingdings</vt:lpstr>
      <vt:lpstr>Custom Design</vt:lpstr>
      <vt:lpstr>WHITE TEMPLATE</vt:lpstr>
      <vt:lpstr>5-50203_Microsoft_Ignite_Template</vt:lpstr>
      <vt:lpstr>5_9-51052_Microsoft_Ready_Template_Light</vt:lpstr>
      <vt:lpstr>1_9-51052_Microsoft_Ready_Template_Light</vt:lpstr>
      <vt:lpstr>2_Dynamics 365</vt:lpstr>
      <vt:lpstr>2_9-51052_Microsoft_Ready_Template_Light</vt:lpstr>
      <vt:lpstr>4_Dynamics 365</vt:lpstr>
      <vt:lpstr>5_WHITE TEMPLATE</vt:lpstr>
      <vt:lpstr>Microsoft 365 PPT Template - 2018</vt:lpstr>
      <vt:lpstr>2_WHITE TEMPLATE</vt:lpstr>
      <vt:lpstr>3_WHITE TEMPLATE</vt:lpstr>
      <vt:lpstr>4_WHITE TEMPLATE</vt:lpstr>
      <vt:lpstr>1_Dark Blue</vt:lpstr>
      <vt:lpstr> Introduction to Azure SQL Database </vt:lpstr>
      <vt:lpstr>Upcoming Agenda</vt:lpstr>
      <vt:lpstr>Azure SQL Family Azure SQL Database</vt:lpstr>
      <vt:lpstr>PowerPoint Presentation</vt:lpstr>
      <vt:lpstr>PowerPoint Presentation</vt:lpstr>
      <vt:lpstr>PowerPoint Presentation</vt:lpstr>
      <vt:lpstr>vCore based service tiers – Azure SQL Database</vt:lpstr>
      <vt:lpstr>Hardware</vt:lpstr>
      <vt:lpstr>Automatic Backups (Point in Time Restore)</vt:lpstr>
      <vt:lpstr>Azure SQL Database Backup Retention Periods</vt:lpstr>
      <vt:lpstr>Azure SQL Family Serverless for Azure SQL Databases</vt:lpstr>
      <vt:lpstr>Provisioned compute cannot solve some problems </vt:lpstr>
      <vt:lpstr>Optimize price to performance with per-second billing </vt:lpstr>
      <vt:lpstr>Choosing provisioned or serverless compute </vt:lpstr>
      <vt:lpstr>Azure SQL Family Elastic Pools</vt:lpstr>
      <vt:lpstr>Three Singleton Databases</vt:lpstr>
      <vt:lpstr>Elastic Pools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Hoffman</dc:creator>
  <cp:lastModifiedBy>John Deardurff</cp:lastModifiedBy>
  <cp:revision>42</cp:revision>
  <dcterms:created xsi:type="dcterms:W3CDTF">2019-10-01T09:55:31Z</dcterms:created>
  <dcterms:modified xsi:type="dcterms:W3CDTF">2021-09-21T14:50:20Z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SIP_Label_f42aa342-8706-4288-bd11-ebb85995028c_Enabled">
    <vt:lpwstr>true</vt:lpwstr>
  </property>
  <property fmtid="{D5CDD505-2E9C-101B-9397-08002B2CF9AE}" pid="4" name="MSIP_Label_f42aa342-8706-4288-bd11-ebb85995028c_SetDate">
    <vt:lpwstr>2020-06-27T18:20:29Z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21161e78-4d3e-4335-b07e-a1abdf6e7529</vt:lpwstr>
  </property>
  <property fmtid="{D5CDD505-2E9C-101B-9397-08002B2CF9AE}" pid="9" name="MSIP_Label_f42aa342-8706-4288-bd11-ebb85995028c_ContentBits">
    <vt:lpwstr>0</vt:lpwstr>
  </property>
</Properties>
</file>